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56" name="Shape 356"/>
          <p:cNvSpPr/>
          <p:nvPr>
            <p:ph type="sldImg"/>
          </p:nvPr>
        </p:nvSpPr>
        <p:spPr>
          <a:xfrm>
            <a:off x="1143000" y="685800"/>
            <a:ext cx="4572000" cy="3429000"/>
          </a:xfrm>
          <a:prstGeom prst="rect">
            <a:avLst/>
          </a:prstGeom>
        </p:spPr>
        <p:txBody>
          <a:bodyPr/>
          <a:lstStyle/>
          <a:p>
            <a:pPr/>
          </a:p>
        </p:txBody>
      </p:sp>
      <p:sp>
        <p:nvSpPr>
          <p:cNvPr id="357" name="Shape 35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eg"/><Relationship Id="rId4" Type="http://schemas.openxmlformats.org/officeDocument/2006/relationships/image" Target="../media/image6.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apositiva titolo">
    <p:spTree>
      <p:nvGrpSpPr>
        <p:cNvPr id="1" name=""/>
        <p:cNvGrpSpPr/>
        <p:nvPr/>
      </p:nvGrpSpPr>
      <p:grpSpPr>
        <a:xfrm>
          <a:off x="0" y="0"/>
          <a:ext cx="0" cy="0"/>
          <a:chOff x="0" y="0"/>
          <a:chExt cx="0" cy="0"/>
        </a:xfrm>
      </p:grpSpPr>
      <p:sp>
        <p:nvSpPr>
          <p:cNvPr id="1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7_Intestazione sezione">
    <p:spTree>
      <p:nvGrpSpPr>
        <p:cNvPr id="1" name=""/>
        <p:cNvGrpSpPr/>
        <p:nvPr/>
      </p:nvGrpSpPr>
      <p:grpSpPr>
        <a:xfrm>
          <a:off x="0" y="0"/>
          <a:ext cx="0" cy="0"/>
          <a:chOff x="0" y="0"/>
          <a:chExt cx="0" cy="0"/>
        </a:xfrm>
      </p:grpSpPr>
      <p:sp>
        <p:nvSpPr>
          <p:cNvPr id="121" name="Numero diapositiva"/>
          <p:cNvSpPr txBox="1"/>
          <p:nvPr>
            <p:ph type="sldNum" sz="quarter" idx="2"/>
          </p:nvPr>
        </p:nvSpPr>
        <p:spPr>
          <a:prstGeom prst="rect">
            <a:avLst/>
          </a:prstGeom>
        </p:spPr>
        <p:txBody>
          <a:bodyPr/>
          <a:lstStyle/>
          <a:p>
            <a:pPr/>
            <a:fld id="{86CB4B4D-7CA3-9044-876B-883B54F8677D}" type="slidenum"/>
          </a:p>
        </p:txBody>
      </p:sp>
      <p:pic>
        <p:nvPicPr>
          <p:cNvPr id="122" name="Immagine 11" descr="Immagine 11"/>
          <p:cNvPicPr>
            <a:picLocks noChangeAspect="1"/>
          </p:cNvPicPr>
          <p:nvPr/>
        </p:nvPicPr>
        <p:blipFill>
          <a:blip r:embed="rId2">
            <a:extLst/>
          </a:blip>
          <a:stretch>
            <a:fillRect/>
          </a:stretch>
        </p:blipFill>
        <p:spPr>
          <a:xfrm>
            <a:off x="10716810" y="106569"/>
            <a:ext cx="1139099" cy="737493"/>
          </a:xfrm>
          <a:prstGeom prst="rect">
            <a:avLst/>
          </a:prstGeom>
          <a:ln w="12700">
            <a:miter lim="400000"/>
          </a:ln>
        </p:spPr>
      </p:pic>
      <p:sp>
        <p:nvSpPr>
          <p:cNvPr id="123" name="Connettore 1 14"/>
          <p:cNvSpPr/>
          <p:nvPr/>
        </p:nvSpPr>
        <p:spPr>
          <a:xfrm>
            <a:off x="688249" y="1623113"/>
            <a:ext cx="3737369" cy="1"/>
          </a:xfrm>
          <a:prstGeom prst="line">
            <a:avLst/>
          </a:prstGeom>
          <a:ln w="6350">
            <a:solidFill>
              <a:srgbClr val="D0CECE"/>
            </a:solidFill>
            <a:miter/>
          </a:ln>
        </p:spPr>
        <p:txBody>
          <a:bodyPr lIns="45719" rIns="45719"/>
          <a:lstStyle/>
          <a:p>
            <a:pPr/>
          </a:p>
        </p:txBody>
      </p:sp>
      <p:sp>
        <p:nvSpPr>
          <p:cNvPr id="124" name="Rettangolo 1"/>
          <p:cNvSpPr/>
          <p:nvPr/>
        </p:nvSpPr>
        <p:spPr>
          <a:xfrm>
            <a:off x="6096000" y="0"/>
            <a:ext cx="6096000" cy="6858000"/>
          </a:xfrm>
          <a:prstGeom prst="rect">
            <a:avLst/>
          </a:prstGeom>
          <a:solidFill>
            <a:srgbClr val="F2F2F2"/>
          </a:solidFill>
          <a:ln w="12700">
            <a:miter lim="400000"/>
          </a:ln>
        </p:spPr>
        <p:txBody>
          <a:bodyPr lIns="45719" rIns="45719" anchor="ctr"/>
          <a:lstStyle/>
          <a:p>
            <a:pPr algn="ctr">
              <a:defRPr>
                <a:solidFill>
                  <a:srgbClr val="FFFFFF"/>
                </a:solidFill>
              </a:defRPr>
            </a:pPr>
          </a:p>
        </p:txBody>
      </p:sp>
      <p:sp>
        <p:nvSpPr>
          <p:cNvPr id="125" name="Rettangolo 8"/>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126" name="Rettangolo 9"/>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Intestazione sezione">
    <p:spTree>
      <p:nvGrpSpPr>
        <p:cNvPr id="1" name=""/>
        <p:cNvGrpSpPr/>
        <p:nvPr/>
      </p:nvGrpSpPr>
      <p:grpSpPr>
        <a:xfrm>
          <a:off x="0" y="0"/>
          <a:ext cx="0" cy="0"/>
          <a:chOff x="0" y="0"/>
          <a:chExt cx="0" cy="0"/>
        </a:xfrm>
      </p:grpSpPr>
      <p:sp>
        <p:nvSpPr>
          <p:cNvPr id="133" name="Numero diapositiva"/>
          <p:cNvSpPr txBox="1"/>
          <p:nvPr>
            <p:ph type="sldNum" sz="quarter" idx="2"/>
          </p:nvPr>
        </p:nvSpPr>
        <p:spPr>
          <a:prstGeom prst="rect">
            <a:avLst/>
          </a:prstGeom>
        </p:spPr>
        <p:txBody>
          <a:bodyPr/>
          <a:lstStyle/>
          <a:p>
            <a:pPr/>
            <a:fld id="{86CB4B4D-7CA3-9044-876B-883B54F8677D}" type="slidenum"/>
          </a:p>
        </p:txBody>
      </p:sp>
      <p:sp>
        <p:nvSpPr>
          <p:cNvPr id="134" name="Rettangolo 2"/>
          <p:cNvSpPr/>
          <p:nvPr/>
        </p:nvSpPr>
        <p:spPr>
          <a:xfrm>
            <a:off x="0" y="0"/>
            <a:ext cx="7024255" cy="6858000"/>
          </a:xfrm>
          <a:prstGeom prst="rect">
            <a:avLst/>
          </a:prstGeom>
          <a:solidFill>
            <a:srgbClr val="F2F2F2"/>
          </a:solidFill>
          <a:ln w="12700">
            <a:solidFill>
              <a:srgbClr val="F2F2F2"/>
            </a:solidFill>
            <a:miter/>
          </a:ln>
        </p:spPr>
        <p:txBody>
          <a:bodyPr lIns="45719" rIns="45719" anchor="ctr"/>
          <a:lstStyle/>
          <a:p>
            <a:pPr algn="ctr">
              <a:defRPr>
                <a:solidFill>
                  <a:srgbClr val="FFFFFF"/>
                </a:solidFill>
              </a:defRPr>
            </a:pPr>
          </a:p>
        </p:txBody>
      </p:sp>
      <p:sp>
        <p:nvSpPr>
          <p:cNvPr id="135" name="Rettangolo 9"/>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136" name="Rettangolo 12"/>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pic>
        <p:nvPicPr>
          <p:cNvPr id="137" name="Immagine 6" descr="Immagine 6"/>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8_Intestazione sezione">
    <p:spTree>
      <p:nvGrpSpPr>
        <p:cNvPr id="1" name=""/>
        <p:cNvGrpSpPr/>
        <p:nvPr/>
      </p:nvGrpSpPr>
      <p:grpSpPr>
        <a:xfrm>
          <a:off x="0" y="0"/>
          <a:ext cx="0" cy="0"/>
          <a:chOff x="0" y="0"/>
          <a:chExt cx="0" cy="0"/>
        </a:xfrm>
      </p:grpSpPr>
      <p:sp>
        <p:nvSpPr>
          <p:cNvPr id="144" name="Numero diapositiva"/>
          <p:cNvSpPr txBox="1"/>
          <p:nvPr>
            <p:ph type="sldNum" sz="quarter" idx="2"/>
          </p:nvPr>
        </p:nvSpPr>
        <p:spPr>
          <a:prstGeom prst="rect">
            <a:avLst/>
          </a:prstGeom>
        </p:spPr>
        <p:txBody>
          <a:bodyPr/>
          <a:lstStyle/>
          <a:p>
            <a:pPr/>
            <a:fld id="{86CB4B4D-7CA3-9044-876B-883B54F8677D}" type="slidenum"/>
          </a:p>
        </p:txBody>
      </p:sp>
      <p:pic>
        <p:nvPicPr>
          <p:cNvPr id="145" name="Immagine 11" descr="Immagine 11"/>
          <p:cNvPicPr>
            <a:picLocks noChangeAspect="1"/>
          </p:cNvPicPr>
          <p:nvPr/>
        </p:nvPicPr>
        <p:blipFill>
          <a:blip r:embed="rId2">
            <a:extLst/>
          </a:blip>
          <a:stretch>
            <a:fillRect/>
          </a:stretch>
        </p:blipFill>
        <p:spPr>
          <a:xfrm>
            <a:off x="10716810" y="106569"/>
            <a:ext cx="1139099" cy="737493"/>
          </a:xfrm>
          <a:prstGeom prst="rect">
            <a:avLst/>
          </a:prstGeom>
          <a:ln w="12700">
            <a:miter lim="400000"/>
          </a:ln>
        </p:spPr>
      </p:pic>
      <p:sp>
        <p:nvSpPr>
          <p:cNvPr id="146" name="Rettangolo 2"/>
          <p:cNvSpPr/>
          <p:nvPr/>
        </p:nvSpPr>
        <p:spPr>
          <a:xfrm>
            <a:off x="7036637" y="-24195"/>
            <a:ext cx="5155364" cy="6858001"/>
          </a:xfrm>
          <a:prstGeom prst="rect">
            <a:avLst/>
          </a:prstGeom>
          <a:solidFill>
            <a:srgbClr val="F2F2F2"/>
          </a:solidFill>
          <a:ln w="12700">
            <a:solidFill>
              <a:srgbClr val="F2F2F2"/>
            </a:solidFill>
            <a:miter/>
          </a:ln>
        </p:spPr>
        <p:txBody>
          <a:bodyPr lIns="45719" rIns="45719" anchor="ctr"/>
          <a:lstStyle/>
          <a:p>
            <a:pPr algn="ctr">
              <a:defRPr>
                <a:solidFill>
                  <a:srgbClr val="FFFFFF"/>
                </a:solidFill>
              </a:defRPr>
            </a:pPr>
          </a:p>
        </p:txBody>
      </p:sp>
      <p:sp>
        <p:nvSpPr>
          <p:cNvPr id="147" name="Rettangolo 9"/>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148" name="Rettangolo 12"/>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ue contenuti">
    <p:spTree>
      <p:nvGrpSpPr>
        <p:cNvPr id="1" name=""/>
        <p:cNvGrpSpPr/>
        <p:nvPr/>
      </p:nvGrpSpPr>
      <p:grpSpPr>
        <a:xfrm>
          <a:off x="0" y="0"/>
          <a:ext cx="0" cy="0"/>
          <a:chOff x="0" y="0"/>
          <a:chExt cx="0" cy="0"/>
        </a:xfrm>
      </p:grpSpPr>
      <p:sp>
        <p:nvSpPr>
          <p:cNvPr id="155" name="Rettangolo 1"/>
          <p:cNvSpPr/>
          <p:nvPr/>
        </p:nvSpPr>
        <p:spPr>
          <a:xfrm>
            <a:off x="0" y="0"/>
            <a:ext cx="5694218" cy="6858000"/>
          </a:xfrm>
          <a:prstGeom prst="rect">
            <a:avLst/>
          </a:prstGeom>
          <a:solidFill>
            <a:srgbClr val="F2F2F2"/>
          </a:solidFill>
          <a:ln w="12700">
            <a:solidFill>
              <a:srgbClr val="FFFFFF"/>
            </a:solidFill>
            <a:miter/>
          </a:ln>
        </p:spPr>
        <p:txBody>
          <a:bodyPr lIns="45719" rIns="45719" anchor="ctr"/>
          <a:lstStyle/>
          <a:p>
            <a:pPr algn="ctr">
              <a:defRPr>
                <a:solidFill>
                  <a:srgbClr val="FFFFFF"/>
                </a:solidFill>
              </a:defRPr>
            </a:pPr>
          </a:p>
        </p:txBody>
      </p:sp>
      <p:sp>
        <p:nvSpPr>
          <p:cNvPr id="156" name="Numero diapositiva"/>
          <p:cNvSpPr txBox="1"/>
          <p:nvPr>
            <p:ph type="sldNum" sz="quarter" idx="2"/>
          </p:nvPr>
        </p:nvSpPr>
        <p:spPr>
          <a:prstGeom prst="rect">
            <a:avLst/>
          </a:prstGeom>
        </p:spPr>
        <p:txBody>
          <a:bodyPr/>
          <a:lstStyle/>
          <a:p>
            <a:pPr/>
            <a:fld id="{86CB4B4D-7CA3-9044-876B-883B54F8677D}" type="slidenum"/>
          </a:p>
        </p:txBody>
      </p:sp>
      <p:sp>
        <p:nvSpPr>
          <p:cNvPr id="157" name="Rettangolo 14"/>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158" name="Rettangolo 15"/>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pic>
        <p:nvPicPr>
          <p:cNvPr id="159" name="Immagine 7" descr="Immagine 7"/>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fronto">
    <p:spTree>
      <p:nvGrpSpPr>
        <p:cNvPr id="1" name=""/>
        <p:cNvGrpSpPr/>
        <p:nvPr/>
      </p:nvGrpSpPr>
      <p:grpSpPr>
        <a:xfrm>
          <a:off x="0" y="0"/>
          <a:ext cx="0" cy="0"/>
          <a:chOff x="0" y="0"/>
          <a:chExt cx="0" cy="0"/>
        </a:xfrm>
      </p:grpSpPr>
      <p:sp>
        <p:nvSpPr>
          <p:cNvPr id="166" name="CasellaDiTesto 12"/>
          <p:cNvSpPr txBox="1"/>
          <p:nvPr/>
        </p:nvSpPr>
        <p:spPr>
          <a:xfrm>
            <a:off x="273784" y="2292837"/>
            <a:ext cx="4927822"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800">
                <a:solidFill>
                  <a:srgbClr val="FFFFFF"/>
                </a:solidFill>
                <a:latin typeface="Continuum Medium"/>
                <a:ea typeface="Continuum Medium"/>
                <a:cs typeface="Continuum Medium"/>
                <a:sym typeface="Continuum Medium"/>
              </a:defRPr>
            </a:lvl1pPr>
          </a:lstStyle>
          <a:p>
            <a:pPr/>
            <a:r>
              <a:t>Grazie </a:t>
            </a:r>
          </a:p>
        </p:txBody>
      </p:sp>
      <p:sp>
        <p:nvSpPr>
          <p:cNvPr id="167" name="Rettangolo 7"/>
          <p:cNvSpPr/>
          <p:nvPr/>
        </p:nvSpPr>
        <p:spPr>
          <a:xfrm>
            <a:off x="182" y="0"/>
            <a:ext cx="12191636" cy="6858000"/>
          </a:xfrm>
          <a:prstGeom prst="rect">
            <a:avLst/>
          </a:prstGeom>
          <a:solidFill>
            <a:srgbClr val="1D50A1"/>
          </a:solidFill>
          <a:ln w="12700">
            <a:solidFill>
              <a:srgbClr val="32538F"/>
            </a:solidFill>
            <a:miter/>
          </a:ln>
        </p:spPr>
        <p:txBody>
          <a:bodyPr lIns="45719" rIns="45719" anchor="ctr"/>
          <a:lstStyle/>
          <a:p>
            <a:pPr algn="ctr">
              <a:defRPr sz="1200">
                <a:solidFill>
                  <a:srgbClr val="FFFFFF"/>
                </a:solidFill>
              </a:defRPr>
            </a:pPr>
          </a:p>
        </p:txBody>
      </p:sp>
      <p:pic>
        <p:nvPicPr>
          <p:cNvPr id="168" name="Immagine 8" descr="Immagine 8"/>
          <p:cNvPicPr>
            <a:picLocks noChangeAspect="1"/>
          </p:cNvPicPr>
          <p:nvPr/>
        </p:nvPicPr>
        <p:blipFill>
          <a:blip r:embed="rId2">
            <a:extLst/>
          </a:blip>
          <a:stretch>
            <a:fillRect/>
          </a:stretch>
        </p:blipFill>
        <p:spPr>
          <a:xfrm>
            <a:off x="5270072" y="5378942"/>
            <a:ext cx="1651856" cy="496901"/>
          </a:xfrm>
          <a:prstGeom prst="rect">
            <a:avLst/>
          </a:prstGeom>
          <a:ln w="12700">
            <a:miter lim="400000"/>
          </a:ln>
        </p:spPr>
      </p:pic>
      <p:sp>
        <p:nvSpPr>
          <p:cNvPr id="169" name="Rettangolo 9"/>
          <p:cNvSpPr/>
          <p:nvPr/>
        </p:nvSpPr>
        <p:spPr>
          <a:xfrm>
            <a:off x="182" y="3065315"/>
            <a:ext cx="12191636" cy="587007"/>
          </a:xfrm>
          <a:prstGeom prst="rect">
            <a:avLst/>
          </a:prstGeom>
          <a:solidFill>
            <a:srgbClr val="FFFFFF"/>
          </a:solidFill>
          <a:ln w="12700">
            <a:miter lim="400000"/>
          </a:ln>
        </p:spPr>
        <p:txBody>
          <a:bodyPr lIns="45719" rIns="45719" anchor="ctr"/>
          <a:lstStyle/>
          <a:p>
            <a:pPr algn="ctr">
              <a:defRPr sz="1200">
                <a:solidFill>
                  <a:srgbClr val="FFFFFF"/>
                </a:solidFill>
              </a:defRPr>
            </a:pPr>
          </a:p>
        </p:txBody>
      </p:sp>
      <p:sp>
        <p:nvSpPr>
          <p:cNvPr id="170" name="CasellaDiTesto 14"/>
          <p:cNvSpPr txBox="1"/>
          <p:nvPr/>
        </p:nvSpPr>
        <p:spPr>
          <a:xfrm>
            <a:off x="3231592" y="3142907"/>
            <a:ext cx="5728816"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52978"/>
                </a:solidFill>
                <a:latin typeface="Continuum Bold"/>
                <a:ea typeface="Continuum Bold"/>
                <a:cs typeface="Continuum Bold"/>
                <a:sym typeface="Continuum Bold"/>
              </a:defRPr>
            </a:lvl1pPr>
          </a:lstStyle>
          <a:p>
            <a:pPr/>
            <a:r>
              <a:t>TALENT DRIVES INNOVATION</a:t>
            </a:r>
          </a:p>
        </p:txBody>
      </p:sp>
      <p:grpSp>
        <p:nvGrpSpPr>
          <p:cNvPr id="173" name="Gruppo 15"/>
          <p:cNvGrpSpPr/>
          <p:nvPr/>
        </p:nvGrpSpPr>
        <p:grpSpPr>
          <a:xfrm>
            <a:off x="4350851" y="6248824"/>
            <a:ext cx="3490300" cy="398033"/>
            <a:chOff x="0" y="0"/>
            <a:chExt cx="3490299" cy="398032"/>
          </a:xfrm>
        </p:grpSpPr>
        <p:pic>
          <p:nvPicPr>
            <p:cNvPr id="171" name="Immagine 16" descr="Immagine 16"/>
            <p:cNvPicPr>
              <a:picLocks noChangeAspect="1"/>
            </p:cNvPicPr>
            <p:nvPr/>
          </p:nvPicPr>
          <p:blipFill>
            <a:blip r:embed="rId3">
              <a:extLst/>
            </a:blip>
            <a:stretch>
              <a:fillRect/>
            </a:stretch>
          </p:blipFill>
          <p:spPr>
            <a:xfrm>
              <a:off x="-1" y="0"/>
              <a:ext cx="3178906" cy="398033"/>
            </a:xfrm>
            <a:prstGeom prst="rect">
              <a:avLst/>
            </a:prstGeom>
            <a:ln w="12700" cap="flat">
              <a:noFill/>
              <a:miter lim="400000"/>
            </a:ln>
            <a:effectLst/>
          </p:spPr>
        </p:pic>
        <p:pic>
          <p:nvPicPr>
            <p:cNvPr id="172" name="Immagine 18" descr="Immagine 18"/>
            <p:cNvPicPr>
              <a:picLocks noChangeAspect="1"/>
            </p:cNvPicPr>
            <p:nvPr/>
          </p:nvPicPr>
          <p:blipFill>
            <a:blip r:embed="rId4">
              <a:extLst/>
            </a:blip>
            <a:stretch>
              <a:fillRect/>
            </a:stretch>
          </p:blipFill>
          <p:spPr>
            <a:xfrm>
              <a:off x="3178904" y="-1"/>
              <a:ext cx="311395" cy="311395"/>
            </a:xfrm>
            <a:prstGeom prst="rect">
              <a:avLst/>
            </a:prstGeom>
            <a:ln w="12700" cap="flat">
              <a:noFill/>
              <a:miter lim="400000"/>
            </a:ln>
            <a:effectLst/>
          </p:spPr>
        </p:pic>
      </p:grpSp>
      <p:sp>
        <p:nvSpPr>
          <p:cNvPr id="174" name="Numero diapositiva"/>
          <p:cNvSpPr txBox="1"/>
          <p:nvPr>
            <p:ph type="sldNum" sz="quarter" idx="2"/>
          </p:nvPr>
        </p:nvSpPr>
        <p:spPr>
          <a:xfrm>
            <a:off x="5892800" y="6356350"/>
            <a:ext cx="28448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apositiva titolo">
    <p:spTree>
      <p:nvGrpSpPr>
        <p:cNvPr id="1" name=""/>
        <p:cNvGrpSpPr/>
        <p:nvPr/>
      </p:nvGrpSpPr>
      <p:grpSpPr>
        <a:xfrm>
          <a:off x="0" y="0"/>
          <a:ext cx="0" cy="0"/>
          <a:chOff x="0" y="0"/>
          <a:chExt cx="0" cy="0"/>
        </a:xfrm>
      </p:grpSpPr>
      <p:sp>
        <p:nvSpPr>
          <p:cNvPr id="18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182" name="Titolo Testo"/>
          <p:cNvSpPr txBox="1"/>
          <p:nvPr>
            <p:ph type="title"/>
          </p:nvPr>
        </p:nvSpPr>
        <p:spPr>
          <a:xfrm>
            <a:off x="1524000" y="1122362"/>
            <a:ext cx="9144000" cy="2387601"/>
          </a:xfrm>
          <a:prstGeom prst="rect">
            <a:avLst/>
          </a:prstGeom>
        </p:spPr>
        <p:txBody>
          <a:bodyPr anchor="b">
            <a:normAutofit fontScale="100000" lnSpcReduction="0"/>
          </a:bodyPr>
          <a:lstStyle>
            <a:lvl1pPr algn="ctr">
              <a:defRPr sz="6000"/>
            </a:lvl1pPr>
          </a:lstStyle>
          <a:p>
            <a:pPr/>
            <a:r>
              <a:t>Titolo Testo</a:t>
            </a:r>
          </a:p>
        </p:txBody>
      </p:sp>
      <p:sp>
        <p:nvSpPr>
          <p:cNvPr id="183" name="Corpo livello uno…"/>
          <p:cNvSpPr txBox="1"/>
          <p:nvPr>
            <p:ph type="body" sz="quarter" idx="1"/>
          </p:nvPr>
        </p:nvSpPr>
        <p:spPr>
          <a:xfrm>
            <a:off x="1524000" y="3602037"/>
            <a:ext cx="9144000" cy="1655763"/>
          </a:xfrm>
          <a:prstGeom prst="rect">
            <a:avLst/>
          </a:prstGeom>
        </p:spPr>
        <p:txBody>
          <a:bodyPr>
            <a:normAutofit fontScale="100000" lnSpcReduction="0"/>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Corpo livello uno</a:t>
            </a:r>
          </a:p>
          <a:p>
            <a:pPr lvl="1"/>
            <a:r>
              <a:t>Corpo livello due</a:t>
            </a:r>
          </a:p>
          <a:p>
            <a:pPr lvl="2"/>
            <a:r>
              <a:t>Corpo livello tre</a:t>
            </a:r>
          </a:p>
          <a:p>
            <a:pPr lvl="3"/>
            <a:r>
              <a:t>Corpo livello quattro</a:t>
            </a:r>
          </a:p>
          <a:p>
            <a:pPr lvl="4"/>
            <a:r>
              <a:t>Corpo livello cinque</a:t>
            </a:r>
          </a:p>
        </p:txBody>
      </p:sp>
      <p:sp>
        <p:nvSpPr>
          <p:cNvPr id="18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p:spTree>
      <p:nvGrpSpPr>
        <p:cNvPr id="1" name=""/>
        <p:cNvGrpSpPr/>
        <p:nvPr/>
      </p:nvGrpSpPr>
      <p:grpSpPr>
        <a:xfrm>
          <a:off x="0" y="0"/>
          <a:ext cx="0" cy="0"/>
          <a:chOff x="0" y="0"/>
          <a:chExt cx="0" cy="0"/>
        </a:xfrm>
      </p:grpSpPr>
      <p:sp>
        <p:nvSpPr>
          <p:cNvPr id="19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192" name="Titolo Testo"/>
          <p:cNvSpPr txBox="1"/>
          <p:nvPr>
            <p:ph type="title"/>
          </p:nvPr>
        </p:nvSpPr>
        <p:spPr>
          <a:xfrm>
            <a:off x="838200" y="365125"/>
            <a:ext cx="10515600" cy="1325563"/>
          </a:xfrm>
          <a:prstGeom prst="rect">
            <a:avLst/>
          </a:prstGeom>
        </p:spPr>
        <p:txBody>
          <a:bodyPr anchor="t">
            <a:normAutofit fontScale="100000" lnSpcReduction="0"/>
          </a:bodyPr>
          <a:lstStyle/>
          <a:p>
            <a:pPr/>
            <a:r>
              <a:t>Titolo Testo</a:t>
            </a:r>
          </a:p>
        </p:txBody>
      </p:sp>
      <p:sp>
        <p:nvSpPr>
          <p:cNvPr id="193" name="Corpo livello uno…"/>
          <p:cNvSpPr txBox="1"/>
          <p:nvPr>
            <p:ph type="body" idx="1"/>
          </p:nvPr>
        </p:nvSpPr>
        <p:spPr>
          <a:xfrm>
            <a:off x="838200" y="1825625"/>
            <a:ext cx="10515600" cy="4351338"/>
          </a:xfrm>
          <a:prstGeom prst="rect">
            <a:avLst/>
          </a:prstGeom>
        </p:spPr>
        <p:txBody>
          <a:bodyPr>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19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estazione sezione">
    <p:spTree>
      <p:nvGrpSpPr>
        <p:cNvPr id="1" name=""/>
        <p:cNvGrpSpPr/>
        <p:nvPr/>
      </p:nvGrpSpPr>
      <p:grpSpPr>
        <a:xfrm>
          <a:off x="0" y="0"/>
          <a:ext cx="0" cy="0"/>
          <a:chOff x="0" y="0"/>
          <a:chExt cx="0" cy="0"/>
        </a:xfrm>
      </p:grpSpPr>
      <p:sp>
        <p:nvSpPr>
          <p:cNvPr id="20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02" name="Titolo Testo"/>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Titolo Testo</a:t>
            </a:r>
          </a:p>
        </p:txBody>
      </p:sp>
      <p:sp>
        <p:nvSpPr>
          <p:cNvPr id="203" name="Corpo livello uno…"/>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0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ue contenuti">
    <p:spTree>
      <p:nvGrpSpPr>
        <p:cNvPr id="1" name=""/>
        <p:cNvGrpSpPr/>
        <p:nvPr/>
      </p:nvGrpSpPr>
      <p:grpSpPr>
        <a:xfrm>
          <a:off x="0" y="0"/>
          <a:ext cx="0" cy="0"/>
          <a:chOff x="0" y="0"/>
          <a:chExt cx="0" cy="0"/>
        </a:xfrm>
      </p:grpSpPr>
      <p:sp>
        <p:nvSpPr>
          <p:cNvPr id="21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12" name="Titolo Testo"/>
          <p:cNvSpPr txBox="1"/>
          <p:nvPr>
            <p:ph type="title"/>
          </p:nvPr>
        </p:nvSpPr>
        <p:spPr>
          <a:xfrm>
            <a:off x="838200" y="365125"/>
            <a:ext cx="10515600" cy="1325563"/>
          </a:xfrm>
          <a:prstGeom prst="rect">
            <a:avLst/>
          </a:prstGeom>
        </p:spPr>
        <p:txBody>
          <a:bodyPr anchor="t">
            <a:normAutofit fontScale="100000" lnSpcReduction="0"/>
          </a:bodyPr>
          <a:lstStyle/>
          <a:p>
            <a:pPr/>
            <a:r>
              <a:t>Titolo Testo</a:t>
            </a:r>
          </a:p>
        </p:txBody>
      </p:sp>
      <p:sp>
        <p:nvSpPr>
          <p:cNvPr id="213" name="Corpo livello uno…"/>
          <p:cNvSpPr txBox="1"/>
          <p:nvPr>
            <p:ph type="body" sz="half" idx="1"/>
          </p:nvPr>
        </p:nvSpPr>
        <p:spPr>
          <a:xfrm>
            <a:off x="838200" y="1825625"/>
            <a:ext cx="5181600" cy="4351338"/>
          </a:xfrm>
          <a:prstGeom prst="rect">
            <a:avLst/>
          </a:prstGeom>
        </p:spPr>
        <p:txBody>
          <a:bodyPr>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21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fronto">
    <p:spTree>
      <p:nvGrpSpPr>
        <p:cNvPr id="1" name=""/>
        <p:cNvGrpSpPr/>
        <p:nvPr/>
      </p:nvGrpSpPr>
      <p:grpSpPr>
        <a:xfrm>
          <a:off x="0" y="0"/>
          <a:ext cx="0" cy="0"/>
          <a:chOff x="0" y="0"/>
          <a:chExt cx="0" cy="0"/>
        </a:xfrm>
      </p:grpSpPr>
      <p:sp>
        <p:nvSpPr>
          <p:cNvPr id="22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22" name="Titolo Testo"/>
          <p:cNvSpPr txBox="1"/>
          <p:nvPr>
            <p:ph type="title"/>
          </p:nvPr>
        </p:nvSpPr>
        <p:spPr>
          <a:xfrm>
            <a:off x="839787" y="365125"/>
            <a:ext cx="10515601" cy="1325563"/>
          </a:xfrm>
          <a:prstGeom prst="rect">
            <a:avLst/>
          </a:prstGeom>
        </p:spPr>
        <p:txBody>
          <a:bodyPr anchor="t">
            <a:normAutofit fontScale="100000" lnSpcReduction="0"/>
          </a:bodyPr>
          <a:lstStyle/>
          <a:p>
            <a:pPr/>
            <a:r>
              <a:t>Titolo Testo</a:t>
            </a:r>
          </a:p>
        </p:txBody>
      </p:sp>
      <p:sp>
        <p:nvSpPr>
          <p:cNvPr id="223" name="Corpo livello uno…"/>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Corpo livello uno</a:t>
            </a:r>
          </a:p>
          <a:p>
            <a:pPr lvl="1"/>
            <a:r>
              <a:t>Corpo livello due</a:t>
            </a:r>
          </a:p>
          <a:p>
            <a:pPr lvl="2"/>
            <a:r>
              <a:t>Corpo livello tre</a:t>
            </a:r>
          </a:p>
          <a:p>
            <a:pPr lvl="3"/>
            <a:r>
              <a:t>Corpo livello quattro</a:t>
            </a:r>
          </a:p>
          <a:p>
            <a:pPr lvl="4"/>
            <a:r>
              <a:t>Corpo livello cinque</a:t>
            </a:r>
          </a:p>
        </p:txBody>
      </p:sp>
      <p:sp>
        <p:nvSpPr>
          <p:cNvPr id="224" name="Segnaposto testo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225"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itolo e contenuto">
    <p:bg>
      <p:bgPr>
        <a:solidFill>
          <a:srgbClr val="244EA4"/>
        </a:solidFill>
      </p:bgPr>
    </p:bg>
    <p:spTree>
      <p:nvGrpSpPr>
        <p:cNvPr id="1" name=""/>
        <p:cNvGrpSpPr/>
        <p:nvPr/>
      </p:nvGrpSpPr>
      <p:grpSpPr>
        <a:xfrm>
          <a:off x="0" y="0"/>
          <a:ext cx="0" cy="0"/>
          <a:chOff x="0" y="0"/>
          <a:chExt cx="0" cy="0"/>
        </a:xfrm>
      </p:grpSpPr>
      <p:sp>
        <p:nvSpPr>
          <p:cNvPr id="2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24" name="Connettore 1 3"/>
          <p:cNvSpPr/>
          <p:nvPr/>
        </p:nvSpPr>
        <p:spPr>
          <a:xfrm>
            <a:off x="3938951" y="3263519"/>
            <a:ext cx="4314093" cy="1"/>
          </a:xfrm>
          <a:prstGeom prst="line">
            <a:avLst/>
          </a:prstGeom>
          <a:ln w="12700">
            <a:solidFill>
              <a:srgbClr val="FFFFFF"/>
            </a:solidFill>
            <a:miter/>
          </a:ln>
        </p:spPr>
        <p:txBody>
          <a:bodyPr lIns="45719" rIns="45719"/>
          <a:lstStyle/>
          <a:p>
            <a:pPr/>
          </a:p>
        </p:txBody>
      </p:sp>
      <p:sp>
        <p:nvSpPr>
          <p:cNvPr id="25" name="Titolo Testo"/>
          <p:cNvSpPr txBox="1"/>
          <p:nvPr>
            <p:ph type="title"/>
          </p:nvPr>
        </p:nvSpPr>
        <p:spPr>
          <a:xfrm>
            <a:off x="858077" y="455804"/>
            <a:ext cx="10515601" cy="2852738"/>
          </a:xfrm>
          <a:prstGeom prst="rect">
            <a:avLst/>
          </a:prstGeom>
        </p:spPr>
        <p:txBody>
          <a:bodyPr anchor="b">
            <a:normAutofit fontScale="100000" lnSpcReduction="0"/>
          </a:bodyPr>
          <a:lstStyle>
            <a:lvl1pPr algn="ctr">
              <a:defRPr sz="4000">
                <a:solidFill>
                  <a:srgbClr val="FFFFFF"/>
                </a:solidFill>
                <a:latin typeface="Continuum Medium"/>
                <a:ea typeface="Continuum Medium"/>
                <a:cs typeface="Continuum Medium"/>
                <a:sym typeface="Continuum Medium"/>
              </a:defRPr>
            </a:lvl1pPr>
          </a:lstStyle>
          <a:p>
            <a:pPr/>
            <a:r>
              <a:t>Titolo Testo</a:t>
            </a:r>
          </a:p>
        </p:txBody>
      </p:sp>
      <p:sp>
        <p:nvSpPr>
          <p:cNvPr id="26" name="Corpo livello uno…"/>
          <p:cNvSpPr txBox="1"/>
          <p:nvPr>
            <p:ph type="body" sz="quarter" idx="1"/>
          </p:nvPr>
        </p:nvSpPr>
        <p:spPr>
          <a:xfrm>
            <a:off x="838197" y="3449964"/>
            <a:ext cx="10515601" cy="1500189"/>
          </a:xfrm>
          <a:prstGeom prst="rect">
            <a:avLst/>
          </a:prstGeom>
        </p:spPr>
        <p:txBody>
          <a:bodyPr>
            <a:normAutofit fontScale="100000" lnSpcReduction="0"/>
          </a:bodyPr>
          <a:lstStyle>
            <a:lvl1pPr marL="0" indent="0" algn="ctr">
              <a:buSzTx/>
              <a:buFontTx/>
              <a:buNone/>
              <a:defRPr sz="1800">
                <a:solidFill>
                  <a:srgbClr val="FFFFFF"/>
                </a:solidFill>
                <a:latin typeface="Montserrat Thin Regular"/>
                <a:ea typeface="Montserrat Thin Regular"/>
                <a:cs typeface="Montserrat Thin Regular"/>
                <a:sym typeface="Montserrat Thin Regular"/>
              </a:defRPr>
            </a:lvl1pPr>
            <a:lvl2pPr marL="0" indent="457200" algn="ctr">
              <a:buSzTx/>
              <a:buFontTx/>
              <a:buNone/>
              <a:defRPr sz="1800">
                <a:solidFill>
                  <a:srgbClr val="FFFFFF"/>
                </a:solidFill>
                <a:latin typeface="Montserrat Thin Regular"/>
                <a:ea typeface="Montserrat Thin Regular"/>
                <a:cs typeface="Montserrat Thin Regular"/>
                <a:sym typeface="Montserrat Thin Regular"/>
              </a:defRPr>
            </a:lvl2pPr>
            <a:lvl3pPr marL="0" indent="914400" algn="ctr">
              <a:buSzTx/>
              <a:buFontTx/>
              <a:buNone/>
              <a:defRPr sz="1800">
                <a:solidFill>
                  <a:srgbClr val="FFFFFF"/>
                </a:solidFill>
                <a:latin typeface="Montserrat Thin Regular"/>
                <a:ea typeface="Montserrat Thin Regular"/>
                <a:cs typeface="Montserrat Thin Regular"/>
                <a:sym typeface="Montserrat Thin Regular"/>
              </a:defRPr>
            </a:lvl3pPr>
            <a:lvl4pPr marL="0" indent="1371600" algn="ctr">
              <a:buSzTx/>
              <a:buFontTx/>
              <a:buNone/>
              <a:defRPr sz="1800">
                <a:solidFill>
                  <a:srgbClr val="FFFFFF"/>
                </a:solidFill>
                <a:latin typeface="Montserrat Thin Regular"/>
                <a:ea typeface="Montserrat Thin Regular"/>
                <a:cs typeface="Montserrat Thin Regular"/>
                <a:sym typeface="Montserrat Thin Regular"/>
              </a:defRPr>
            </a:lvl4pPr>
            <a:lvl5pPr marL="0" indent="1828800" algn="ctr">
              <a:buSzTx/>
              <a:buFontTx/>
              <a:buNone/>
              <a:defRPr sz="1800">
                <a:solidFill>
                  <a:srgbClr val="FFFFFF"/>
                </a:solidFill>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pic>
        <p:nvPicPr>
          <p:cNvPr id="27" name="Immagine 5" descr="Immagine 5"/>
          <p:cNvPicPr>
            <a:picLocks noChangeAspect="1"/>
          </p:cNvPicPr>
          <p:nvPr/>
        </p:nvPicPr>
        <p:blipFill>
          <a:blip r:embed="rId2">
            <a:extLst/>
          </a:blip>
          <a:stretch>
            <a:fillRect/>
          </a:stretch>
        </p:blipFill>
        <p:spPr>
          <a:xfrm>
            <a:off x="10666396" y="314381"/>
            <a:ext cx="1281307" cy="381044"/>
          </a:xfrm>
          <a:prstGeom prst="rect">
            <a:avLst/>
          </a:prstGeom>
          <a:ln w="12700">
            <a:miter lim="400000"/>
          </a:ln>
        </p:spPr>
      </p:pic>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spTree>
      <p:nvGrpSpPr>
        <p:cNvPr id="1" name=""/>
        <p:cNvGrpSpPr/>
        <p:nvPr/>
      </p:nvGrpSpPr>
      <p:grpSpPr>
        <a:xfrm>
          <a:off x="0" y="0"/>
          <a:ext cx="0" cy="0"/>
          <a:chOff x="0" y="0"/>
          <a:chExt cx="0" cy="0"/>
        </a:xfrm>
      </p:grpSpPr>
      <p:sp>
        <p:nvSpPr>
          <p:cNvPr id="232"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33" name="Titolo Testo"/>
          <p:cNvSpPr txBox="1"/>
          <p:nvPr>
            <p:ph type="title"/>
          </p:nvPr>
        </p:nvSpPr>
        <p:spPr>
          <a:xfrm>
            <a:off x="838200" y="365125"/>
            <a:ext cx="10515600" cy="1325563"/>
          </a:xfrm>
          <a:prstGeom prst="rect">
            <a:avLst/>
          </a:prstGeom>
        </p:spPr>
        <p:txBody>
          <a:bodyPr anchor="t">
            <a:normAutofit fontScale="100000" lnSpcReduction="0"/>
          </a:bodyPr>
          <a:lstStyle/>
          <a:p>
            <a:pPr/>
            <a:r>
              <a:t>Titolo Testo</a:t>
            </a:r>
          </a:p>
        </p:txBody>
      </p:sp>
      <p:sp>
        <p:nvSpPr>
          <p:cNvPr id="23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spTree>
      <p:nvGrpSpPr>
        <p:cNvPr id="1" name=""/>
        <p:cNvGrpSpPr/>
        <p:nvPr/>
      </p:nvGrpSpPr>
      <p:grpSpPr>
        <a:xfrm>
          <a:off x="0" y="0"/>
          <a:ext cx="0" cy="0"/>
          <a:chOff x="0" y="0"/>
          <a:chExt cx="0" cy="0"/>
        </a:xfrm>
      </p:grpSpPr>
      <p:sp>
        <p:nvSpPr>
          <p:cNvPr id="24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42"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uto con didascalia">
    <p:spTree>
      <p:nvGrpSpPr>
        <p:cNvPr id="1" name=""/>
        <p:cNvGrpSpPr/>
        <p:nvPr/>
      </p:nvGrpSpPr>
      <p:grpSpPr>
        <a:xfrm>
          <a:off x="0" y="0"/>
          <a:ext cx="0" cy="0"/>
          <a:chOff x="0" y="0"/>
          <a:chExt cx="0" cy="0"/>
        </a:xfrm>
      </p:grpSpPr>
      <p:sp>
        <p:nvSpPr>
          <p:cNvPr id="249"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50" name="Titolo Testo"/>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Titolo Testo</a:t>
            </a:r>
          </a:p>
        </p:txBody>
      </p:sp>
      <p:sp>
        <p:nvSpPr>
          <p:cNvPr id="251" name="Corpo livello uno…"/>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Corpo livello uno</a:t>
            </a:r>
          </a:p>
          <a:p>
            <a:pPr lvl="1"/>
            <a:r>
              <a:t>Corpo livello due</a:t>
            </a:r>
          </a:p>
          <a:p>
            <a:pPr lvl="2"/>
            <a:r>
              <a:t>Corpo livello tre</a:t>
            </a:r>
          </a:p>
          <a:p>
            <a:pPr lvl="3"/>
            <a:r>
              <a:t>Corpo livello quattro</a:t>
            </a:r>
          </a:p>
          <a:p>
            <a:pPr lvl="4"/>
            <a:r>
              <a:t>Corpo livello cinque</a:t>
            </a:r>
          </a:p>
        </p:txBody>
      </p:sp>
      <p:sp>
        <p:nvSpPr>
          <p:cNvPr id="252" name="Segnaposto testo 3"/>
          <p:cNvSpPr/>
          <p:nvPr>
            <p:ph type="body" sz="quarter" idx="21"/>
          </p:nvPr>
        </p:nvSpPr>
        <p:spPr>
          <a:xfrm>
            <a:off x="839787" y="2057400"/>
            <a:ext cx="3932238" cy="3811588"/>
          </a:xfrm>
          <a:prstGeom prst="rect">
            <a:avLst/>
          </a:prstGeom>
        </p:spPr>
        <p:txBody>
          <a:bodyPr>
            <a:normAutofit fontScale="100000" lnSpcReduction="0"/>
          </a:bodyPr>
          <a:lstStyle/>
          <a:p>
            <a:pPr marL="0" indent="0">
              <a:buSzTx/>
              <a:buFontTx/>
              <a:buNone/>
              <a:defRPr sz="1600"/>
            </a:pPr>
          </a:p>
        </p:txBody>
      </p:sp>
      <p:sp>
        <p:nvSpPr>
          <p:cNvPr id="253"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con didascalia">
    <p:spTree>
      <p:nvGrpSpPr>
        <p:cNvPr id="1" name=""/>
        <p:cNvGrpSpPr/>
        <p:nvPr/>
      </p:nvGrpSpPr>
      <p:grpSpPr>
        <a:xfrm>
          <a:off x="0" y="0"/>
          <a:ext cx="0" cy="0"/>
          <a:chOff x="0" y="0"/>
          <a:chExt cx="0" cy="0"/>
        </a:xfrm>
      </p:grpSpPr>
      <p:sp>
        <p:nvSpPr>
          <p:cNvPr id="260"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61" name="Titolo Testo"/>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Titolo Testo</a:t>
            </a:r>
          </a:p>
        </p:txBody>
      </p:sp>
      <p:sp>
        <p:nvSpPr>
          <p:cNvPr id="262" name="Segnaposto immagine 2"/>
          <p:cNvSpPr/>
          <p:nvPr>
            <p:ph type="pic" sz="half" idx="21"/>
          </p:nvPr>
        </p:nvSpPr>
        <p:spPr>
          <a:xfrm>
            <a:off x="5183187" y="987425"/>
            <a:ext cx="6172201" cy="4873625"/>
          </a:xfrm>
          <a:prstGeom prst="rect">
            <a:avLst/>
          </a:prstGeom>
        </p:spPr>
        <p:txBody>
          <a:bodyPr lIns="91439" rIns="91439"/>
          <a:lstStyle/>
          <a:p>
            <a:pPr/>
          </a:p>
        </p:txBody>
      </p:sp>
      <p:sp>
        <p:nvSpPr>
          <p:cNvPr id="263" name="Corpo livello uno…"/>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Corpo livello uno</a:t>
            </a:r>
          </a:p>
          <a:p>
            <a:pPr lvl="1"/>
            <a:r>
              <a:t>Corpo livello due</a:t>
            </a:r>
          </a:p>
          <a:p>
            <a:pPr lvl="2"/>
            <a:r>
              <a:t>Corpo livello tre</a:t>
            </a:r>
          </a:p>
          <a:p>
            <a:pPr lvl="3"/>
            <a:r>
              <a:t>Corpo livello quattro</a:t>
            </a:r>
          </a:p>
          <a:p>
            <a:pPr lvl="4"/>
            <a:r>
              <a:t>Corpo livello cinque</a:t>
            </a:r>
          </a:p>
        </p:txBody>
      </p:sp>
      <p:sp>
        <p:nvSpPr>
          <p:cNvPr id="26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apositiva titolo">
    <p:spTree>
      <p:nvGrpSpPr>
        <p:cNvPr id="1" name=""/>
        <p:cNvGrpSpPr/>
        <p:nvPr/>
      </p:nvGrpSpPr>
      <p:grpSpPr>
        <a:xfrm>
          <a:off x="0" y="0"/>
          <a:ext cx="0" cy="0"/>
          <a:chOff x="0" y="0"/>
          <a:chExt cx="0" cy="0"/>
        </a:xfrm>
      </p:grpSpPr>
      <p:sp>
        <p:nvSpPr>
          <p:cNvPr id="271"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27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p:spTree>
      <p:nvGrpSpPr>
        <p:cNvPr id="1" name=""/>
        <p:cNvGrpSpPr/>
        <p:nvPr/>
      </p:nvGrpSpPr>
      <p:grpSpPr>
        <a:xfrm>
          <a:off x="0" y="0"/>
          <a:ext cx="0" cy="0"/>
          <a:chOff x="0" y="0"/>
          <a:chExt cx="0" cy="0"/>
        </a:xfrm>
      </p:grpSpPr>
      <p:sp>
        <p:nvSpPr>
          <p:cNvPr id="279"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28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estazione sezione">
    <p:spTree>
      <p:nvGrpSpPr>
        <p:cNvPr id="1" name=""/>
        <p:cNvGrpSpPr/>
        <p:nvPr/>
      </p:nvGrpSpPr>
      <p:grpSpPr>
        <a:xfrm>
          <a:off x="0" y="0"/>
          <a:ext cx="0" cy="0"/>
          <a:chOff x="0" y="0"/>
          <a:chExt cx="0" cy="0"/>
        </a:xfrm>
      </p:grpSpPr>
      <p:sp>
        <p:nvSpPr>
          <p:cNvPr id="287"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288" name="Titolo Testo"/>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Titolo Testo</a:t>
            </a:r>
          </a:p>
        </p:txBody>
      </p:sp>
      <p:sp>
        <p:nvSpPr>
          <p:cNvPr id="289" name="Corpo livello uno…"/>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9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ue contenuti">
    <p:spTree>
      <p:nvGrpSpPr>
        <p:cNvPr id="1" name=""/>
        <p:cNvGrpSpPr/>
        <p:nvPr/>
      </p:nvGrpSpPr>
      <p:grpSpPr>
        <a:xfrm>
          <a:off x="0" y="0"/>
          <a:ext cx="0" cy="0"/>
          <a:chOff x="0" y="0"/>
          <a:chExt cx="0" cy="0"/>
        </a:xfrm>
      </p:grpSpPr>
      <p:sp>
        <p:nvSpPr>
          <p:cNvPr id="297"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298" name="Titolo Testo"/>
          <p:cNvSpPr txBox="1"/>
          <p:nvPr>
            <p:ph type="title"/>
          </p:nvPr>
        </p:nvSpPr>
        <p:spPr>
          <a:xfrm>
            <a:off x="838200" y="365125"/>
            <a:ext cx="10515600" cy="1325563"/>
          </a:xfrm>
          <a:prstGeom prst="rect">
            <a:avLst/>
          </a:prstGeom>
        </p:spPr>
        <p:txBody>
          <a:bodyPr anchor="t">
            <a:normAutofit fontScale="100000" lnSpcReduction="0"/>
          </a:bodyPr>
          <a:lstStyle/>
          <a:p>
            <a:pPr/>
            <a:r>
              <a:t>Titolo Testo</a:t>
            </a:r>
          </a:p>
        </p:txBody>
      </p:sp>
      <p:sp>
        <p:nvSpPr>
          <p:cNvPr id="299" name="Corpo livello uno…"/>
          <p:cNvSpPr txBox="1"/>
          <p:nvPr>
            <p:ph type="body" sz="half" idx="1"/>
          </p:nvPr>
        </p:nvSpPr>
        <p:spPr>
          <a:xfrm>
            <a:off x="838200" y="1825625"/>
            <a:ext cx="5181600" cy="4351338"/>
          </a:xfrm>
          <a:prstGeom prst="rect">
            <a:avLst/>
          </a:prstGeom>
        </p:spPr>
        <p:txBody>
          <a:bodyPr>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30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fronto">
    <p:spTree>
      <p:nvGrpSpPr>
        <p:cNvPr id="1" name=""/>
        <p:cNvGrpSpPr/>
        <p:nvPr/>
      </p:nvGrpSpPr>
      <p:grpSpPr>
        <a:xfrm>
          <a:off x="0" y="0"/>
          <a:ext cx="0" cy="0"/>
          <a:chOff x="0" y="0"/>
          <a:chExt cx="0" cy="0"/>
        </a:xfrm>
      </p:grpSpPr>
      <p:sp>
        <p:nvSpPr>
          <p:cNvPr id="307"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308" name="Titolo Testo"/>
          <p:cNvSpPr txBox="1"/>
          <p:nvPr>
            <p:ph type="title"/>
          </p:nvPr>
        </p:nvSpPr>
        <p:spPr>
          <a:xfrm>
            <a:off x="839787" y="365125"/>
            <a:ext cx="10515601" cy="1325563"/>
          </a:xfrm>
          <a:prstGeom prst="rect">
            <a:avLst/>
          </a:prstGeom>
        </p:spPr>
        <p:txBody>
          <a:bodyPr anchor="t">
            <a:normAutofit fontScale="100000" lnSpcReduction="0"/>
          </a:bodyPr>
          <a:lstStyle/>
          <a:p>
            <a:pPr/>
            <a:r>
              <a:t>Titolo Testo</a:t>
            </a:r>
          </a:p>
        </p:txBody>
      </p:sp>
      <p:sp>
        <p:nvSpPr>
          <p:cNvPr id="309" name="Corpo livello uno…"/>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Corpo livello uno</a:t>
            </a:r>
          </a:p>
          <a:p>
            <a:pPr lvl="1"/>
            <a:r>
              <a:t>Corpo livello due</a:t>
            </a:r>
          </a:p>
          <a:p>
            <a:pPr lvl="2"/>
            <a:r>
              <a:t>Corpo livello tre</a:t>
            </a:r>
          </a:p>
          <a:p>
            <a:pPr lvl="3"/>
            <a:r>
              <a:t>Corpo livello quattro</a:t>
            </a:r>
          </a:p>
          <a:p>
            <a:pPr lvl="4"/>
            <a:r>
              <a:t>Corpo livello cinque</a:t>
            </a:r>
          </a:p>
        </p:txBody>
      </p:sp>
      <p:sp>
        <p:nvSpPr>
          <p:cNvPr id="310" name="Segnaposto testo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31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spTree>
      <p:nvGrpSpPr>
        <p:cNvPr id="1" name=""/>
        <p:cNvGrpSpPr/>
        <p:nvPr/>
      </p:nvGrpSpPr>
      <p:grpSpPr>
        <a:xfrm>
          <a:off x="0" y="0"/>
          <a:ext cx="0" cy="0"/>
          <a:chOff x="0" y="0"/>
          <a:chExt cx="0" cy="0"/>
        </a:xfrm>
      </p:grpSpPr>
      <p:sp>
        <p:nvSpPr>
          <p:cNvPr id="318"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319" name="Titolo Testo"/>
          <p:cNvSpPr txBox="1"/>
          <p:nvPr>
            <p:ph type="title"/>
          </p:nvPr>
        </p:nvSpPr>
        <p:spPr>
          <a:xfrm>
            <a:off x="838200" y="365125"/>
            <a:ext cx="10515600" cy="1325563"/>
          </a:xfrm>
          <a:prstGeom prst="rect">
            <a:avLst/>
          </a:prstGeom>
        </p:spPr>
        <p:txBody>
          <a:bodyPr anchor="t">
            <a:normAutofit fontScale="100000" lnSpcReduction="0"/>
          </a:bodyPr>
          <a:lstStyle/>
          <a:p>
            <a:pPr/>
            <a:r>
              <a:t>Titolo Testo</a:t>
            </a:r>
          </a:p>
        </p:txBody>
      </p:sp>
      <p:sp>
        <p:nvSpPr>
          <p:cNvPr id="32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Titolo e contenuto">
    <p:bg>
      <p:bgPr>
        <a:solidFill>
          <a:srgbClr val="75BACA"/>
        </a:solidFill>
      </p:bgPr>
    </p:bg>
    <p:spTree>
      <p:nvGrpSpPr>
        <p:cNvPr id="1" name=""/>
        <p:cNvGrpSpPr/>
        <p:nvPr/>
      </p:nvGrpSpPr>
      <p:grpSpPr>
        <a:xfrm>
          <a:off x="0" y="0"/>
          <a:ext cx="0" cy="0"/>
          <a:chOff x="0" y="0"/>
          <a:chExt cx="0" cy="0"/>
        </a:xfrm>
      </p:grpSpPr>
      <p:sp>
        <p:nvSpPr>
          <p:cNvPr id="34"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35" name="Connettore 1 3"/>
          <p:cNvSpPr/>
          <p:nvPr/>
        </p:nvSpPr>
        <p:spPr>
          <a:xfrm>
            <a:off x="3938951" y="3263519"/>
            <a:ext cx="4314093" cy="1"/>
          </a:xfrm>
          <a:prstGeom prst="line">
            <a:avLst/>
          </a:prstGeom>
          <a:ln w="12700">
            <a:solidFill>
              <a:srgbClr val="FFFFFF"/>
            </a:solidFill>
            <a:miter/>
          </a:ln>
        </p:spPr>
        <p:txBody>
          <a:bodyPr lIns="45719" rIns="45719"/>
          <a:lstStyle/>
          <a:p>
            <a:pPr/>
          </a:p>
        </p:txBody>
      </p:sp>
      <p:sp>
        <p:nvSpPr>
          <p:cNvPr id="36" name="Titolo Testo"/>
          <p:cNvSpPr txBox="1"/>
          <p:nvPr>
            <p:ph type="title"/>
          </p:nvPr>
        </p:nvSpPr>
        <p:spPr>
          <a:xfrm>
            <a:off x="858077" y="455804"/>
            <a:ext cx="10515601" cy="2852738"/>
          </a:xfrm>
          <a:prstGeom prst="rect">
            <a:avLst/>
          </a:prstGeom>
        </p:spPr>
        <p:txBody>
          <a:bodyPr anchor="b">
            <a:normAutofit fontScale="100000" lnSpcReduction="0"/>
          </a:bodyPr>
          <a:lstStyle>
            <a:lvl1pPr algn="ctr">
              <a:defRPr sz="4000">
                <a:solidFill>
                  <a:srgbClr val="FFFFFF"/>
                </a:solidFill>
                <a:latin typeface="Continuum Medium"/>
                <a:ea typeface="Continuum Medium"/>
                <a:cs typeface="Continuum Medium"/>
                <a:sym typeface="Continuum Medium"/>
              </a:defRPr>
            </a:lvl1pPr>
          </a:lstStyle>
          <a:p>
            <a:pPr/>
            <a:r>
              <a:t>Titolo Testo</a:t>
            </a:r>
          </a:p>
        </p:txBody>
      </p:sp>
      <p:sp>
        <p:nvSpPr>
          <p:cNvPr id="37" name="Corpo livello uno…"/>
          <p:cNvSpPr txBox="1"/>
          <p:nvPr>
            <p:ph type="body" sz="quarter" idx="1"/>
          </p:nvPr>
        </p:nvSpPr>
        <p:spPr>
          <a:xfrm>
            <a:off x="838197" y="3449964"/>
            <a:ext cx="10515601" cy="1500189"/>
          </a:xfrm>
          <a:prstGeom prst="rect">
            <a:avLst/>
          </a:prstGeom>
        </p:spPr>
        <p:txBody>
          <a:bodyPr>
            <a:normAutofit fontScale="100000" lnSpcReduction="0"/>
          </a:bodyPr>
          <a:lstStyle>
            <a:lvl1pPr marL="0" indent="0" algn="ctr">
              <a:buSzTx/>
              <a:buFontTx/>
              <a:buNone/>
              <a:defRPr sz="1800">
                <a:solidFill>
                  <a:srgbClr val="FFFFFF"/>
                </a:solidFill>
                <a:latin typeface="Montserrat Thin Regular"/>
                <a:ea typeface="Montserrat Thin Regular"/>
                <a:cs typeface="Montserrat Thin Regular"/>
                <a:sym typeface="Montserrat Thin Regular"/>
              </a:defRPr>
            </a:lvl1pPr>
            <a:lvl2pPr marL="0" indent="457200" algn="ctr">
              <a:buSzTx/>
              <a:buFontTx/>
              <a:buNone/>
              <a:defRPr sz="1800">
                <a:solidFill>
                  <a:srgbClr val="FFFFFF"/>
                </a:solidFill>
                <a:latin typeface="Montserrat Thin Regular"/>
                <a:ea typeface="Montserrat Thin Regular"/>
                <a:cs typeface="Montserrat Thin Regular"/>
                <a:sym typeface="Montserrat Thin Regular"/>
              </a:defRPr>
            </a:lvl2pPr>
            <a:lvl3pPr marL="0" indent="914400" algn="ctr">
              <a:buSzTx/>
              <a:buFontTx/>
              <a:buNone/>
              <a:defRPr sz="1800">
                <a:solidFill>
                  <a:srgbClr val="FFFFFF"/>
                </a:solidFill>
                <a:latin typeface="Montserrat Thin Regular"/>
                <a:ea typeface="Montserrat Thin Regular"/>
                <a:cs typeface="Montserrat Thin Regular"/>
                <a:sym typeface="Montserrat Thin Regular"/>
              </a:defRPr>
            </a:lvl3pPr>
            <a:lvl4pPr marL="0" indent="1371600" algn="ctr">
              <a:buSzTx/>
              <a:buFontTx/>
              <a:buNone/>
              <a:defRPr sz="1800">
                <a:solidFill>
                  <a:srgbClr val="FFFFFF"/>
                </a:solidFill>
                <a:latin typeface="Montserrat Thin Regular"/>
                <a:ea typeface="Montserrat Thin Regular"/>
                <a:cs typeface="Montserrat Thin Regular"/>
                <a:sym typeface="Montserrat Thin Regular"/>
              </a:defRPr>
            </a:lvl4pPr>
            <a:lvl5pPr marL="0" indent="1828800" algn="ctr">
              <a:buSzTx/>
              <a:buFontTx/>
              <a:buNone/>
              <a:defRPr sz="1800">
                <a:solidFill>
                  <a:srgbClr val="FFFFFF"/>
                </a:solidFill>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pic>
        <p:nvPicPr>
          <p:cNvPr id="38" name="Immagine 13" descr="Immagine 13"/>
          <p:cNvPicPr>
            <a:picLocks noChangeAspect="1"/>
          </p:cNvPicPr>
          <p:nvPr/>
        </p:nvPicPr>
        <p:blipFill>
          <a:blip r:embed="rId2">
            <a:extLst/>
          </a:blip>
          <a:stretch>
            <a:fillRect/>
          </a:stretch>
        </p:blipFill>
        <p:spPr>
          <a:xfrm>
            <a:off x="10666396" y="314381"/>
            <a:ext cx="1281307" cy="381044"/>
          </a:xfrm>
          <a:prstGeom prst="rect">
            <a:avLst/>
          </a:prstGeom>
          <a:ln w="12700">
            <a:miter lim="400000"/>
          </a:ln>
        </p:spPr>
      </p:pic>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spTree>
      <p:nvGrpSpPr>
        <p:cNvPr id="1" name=""/>
        <p:cNvGrpSpPr/>
        <p:nvPr/>
      </p:nvGrpSpPr>
      <p:grpSpPr>
        <a:xfrm>
          <a:off x="0" y="0"/>
          <a:ext cx="0" cy="0"/>
          <a:chOff x="0" y="0"/>
          <a:chExt cx="0" cy="0"/>
        </a:xfrm>
      </p:grpSpPr>
      <p:sp>
        <p:nvSpPr>
          <p:cNvPr id="327"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328" name="Numero diapositiva"/>
          <p:cNvSpPr txBox="1"/>
          <p:nvPr>
            <p:ph type="sldNum" sz="quarter" idx="2"/>
          </p:nvPr>
        </p:nvSpPr>
        <p:spPr>
          <a:xfrm>
            <a:off x="11095176" y="6356350"/>
            <a:ext cx="258624" cy="2483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uto con didascalia">
    <p:spTree>
      <p:nvGrpSpPr>
        <p:cNvPr id="1" name=""/>
        <p:cNvGrpSpPr/>
        <p:nvPr/>
      </p:nvGrpSpPr>
      <p:grpSpPr>
        <a:xfrm>
          <a:off x="0" y="0"/>
          <a:ext cx="0" cy="0"/>
          <a:chOff x="0" y="0"/>
          <a:chExt cx="0" cy="0"/>
        </a:xfrm>
      </p:grpSpPr>
      <p:sp>
        <p:nvSpPr>
          <p:cNvPr id="335"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336" name="Titolo Testo"/>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Titolo Testo</a:t>
            </a:r>
          </a:p>
        </p:txBody>
      </p:sp>
      <p:sp>
        <p:nvSpPr>
          <p:cNvPr id="337" name="Corpo livello uno…"/>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Corpo livello uno</a:t>
            </a:r>
          </a:p>
          <a:p>
            <a:pPr lvl="1"/>
            <a:r>
              <a:t>Corpo livello due</a:t>
            </a:r>
          </a:p>
          <a:p>
            <a:pPr lvl="2"/>
            <a:r>
              <a:t>Corpo livello tre</a:t>
            </a:r>
          </a:p>
          <a:p>
            <a:pPr lvl="3"/>
            <a:r>
              <a:t>Corpo livello quattro</a:t>
            </a:r>
          </a:p>
          <a:p>
            <a:pPr lvl="4"/>
            <a:r>
              <a:t>Corpo livello cinque</a:t>
            </a:r>
          </a:p>
        </p:txBody>
      </p:sp>
      <p:sp>
        <p:nvSpPr>
          <p:cNvPr id="338" name="Segnaposto testo 3"/>
          <p:cNvSpPr/>
          <p:nvPr>
            <p:ph type="body" sz="quarter" idx="21"/>
          </p:nvPr>
        </p:nvSpPr>
        <p:spPr>
          <a:xfrm>
            <a:off x="839787" y="2057400"/>
            <a:ext cx="3932238" cy="3811588"/>
          </a:xfrm>
          <a:prstGeom prst="rect">
            <a:avLst/>
          </a:prstGeom>
        </p:spPr>
        <p:txBody>
          <a:bodyPr>
            <a:normAutofit fontScale="100000" lnSpcReduction="0"/>
          </a:bodyPr>
          <a:lstStyle/>
          <a:p>
            <a:pPr marL="0" indent="0">
              <a:buSzTx/>
              <a:buFontTx/>
              <a:buNone/>
              <a:defRPr sz="1600"/>
            </a:pPr>
          </a:p>
        </p:txBody>
      </p:sp>
      <p:sp>
        <p:nvSpPr>
          <p:cNvPr id="339" name="Numero diapositiva"/>
          <p:cNvSpPr txBox="1"/>
          <p:nvPr>
            <p:ph type="sldNum" sz="quarter" idx="2"/>
          </p:nvPr>
        </p:nvSpPr>
        <p:spPr>
          <a:xfrm>
            <a:off x="11095176" y="6356350"/>
            <a:ext cx="258624" cy="2483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con didascalia">
    <p:spTree>
      <p:nvGrpSpPr>
        <p:cNvPr id="1" name=""/>
        <p:cNvGrpSpPr/>
        <p:nvPr/>
      </p:nvGrpSpPr>
      <p:grpSpPr>
        <a:xfrm>
          <a:off x="0" y="0"/>
          <a:ext cx="0" cy="0"/>
          <a:chOff x="0" y="0"/>
          <a:chExt cx="0" cy="0"/>
        </a:xfrm>
      </p:grpSpPr>
      <p:sp>
        <p:nvSpPr>
          <p:cNvPr id="346"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347" name="Titolo Testo"/>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Titolo Testo</a:t>
            </a:r>
          </a:p>
        </p:txBody>
      </p:sp>
      <p:sp>
        <p:nvSpPr>
          <p:cNvPr id="348" name="Segnaposto immagine 2"/>
          <p:cNvSpPr/>
          <p:nvPr>
            <p:ph type="pic" sz="half" idx="21"/>
          </p:nvPr>
        </p:nvSpPr>
        <p:spPr>
          <a:xfrm>
            <a:off x="5183187" y="987425"/>
            <a:ext cx="6172201" cy="4873625"/>
          </a:xfrm>
          <a:prstGeom prst="rect">
            <a:avLst/>
          </a:prstGeom>
        </p:spPr>
        <p:txBody>
          <a:bodyPr lIns="91439" rIns="91439"/>
          <a:lstStyle/>
          <a:p>
            <a:pPr/>
          </a:p>
        </p:txBody>
      </p:sp>
      <p:sp>
        <p:nvSpPr>
          <p:cNvPr id="349" name="Corpo livello uno…"/>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Corpo livello uno</a:t>
            </a:r>
          </a:p>
          <a:p>
            <a:pPr lvl="1"/>
            <a:r>
              <a:t>Corpo livello due</a:t>
            </a:r>
          </a:p>
          <a:p>
            <a:pPr lvl="2"/>
            <a:r>
              <a:t>Corpo livello tre</a:t>
            </a:r>
          </a:p>
          <a:p>
            <a:pPr lvl="3"/>
            <a:r>
              <a:t>Corpo livello quattro</a:t>
            </a:r>
          </a:p>
          <a:p>
            <a:pPr lvl="4"/>
            <a:r>
              <a:t>Corpo livello cinque</a:t>
            </a:r>
          </a:p>
        </p:txBody>
      </p:sp>
      <p:sp>
        <p:nvSpPr>
          <p:cNvPr id="350" name="Numero diapositiva"/>
          <p:cNvSpPr txBox="1"/>
          <p:nvPr>
            <p:ph type="sldNum" sz="quarter" idx="2"/>
          </p:nvPr>
        </p:nvSpPr>
        <p:spPr>
          <a:xfrm>
            <a:off x="11095176" y="6356350"/>
            <a:ext cx="258624" cy="2483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6_Titolo e contenuto">
    <p:bg>
      <p:bgPr>
        <a:solidFill>
          <a:srgbClr val="E5489B"/>
        </a:solidFill>
      </p:bgPr>
    </p:bg>
    <p:spTree>
      <p:nvGrpSpPr>
        <p:cNvPr id="1" name=""/>
        <p:cNvGrpSpPr/>
        <p:nvPr/>
      </p:nvGrpSpPr>
      <p:grpSpPr>
        <a:xfrm>
          <a:off x="0" y="0"/>
          <a:ext cx="0" cy="0"/>
          <a:chOff x="0" y="0"/>
          <a:chExt cx="0" cy="0"/>
        </a:xfrm>
      </p:grpSpPr>
      <p:sp>
        <p:nvSpPr>
          <p:cNvPr id="4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46" name="Connettore 1 3"/>
          <p:cNvSpPr/>
          <p:nvPr/>
        </p:nvSpPr>
        <p:spPr>
          <a:xfrm>
            <a:off x="3938951" y="3263519"/>
            <a:ext cx="4314093" cy="1"/>
          </a:xfrm>
          <a:prstGeom prst="line">
            <a:avLst/>
          </a:prstGeom>
          <a:ln w="12700">
            <a:solidFill>
              <a:srgbClr val="FFFFFF"/>
            </a:solidFill>
            <a:miter/>
          </a:ln>
        </p:spPr>
        <p:txBody>
          <a:bodyPr lIns="45719" rIns="45719"/>
          <a:lstStyle/>
          <a:p>
            <a:pPr/>
          </a:p>
        </p:txBody>
      </p:sp>
      <p:sp>
        <p:nvSpPr>
          <p:cNvPr id="47" name="Titolo Testo"/>
          <p:cNvSpPr txBox="1"/>
          <p:nvPr>
            <p:ph type="title"/>
          </p:nvPr>
        </p:nvSpPr>
        <p:spPr>
          <a:xfrm>
            <a:off x="858077" y="455804"/>
            <a:ext cx="10515601" cy="2852738"/>
          </a:xfrm>
          <a:prstGeom prst="rect">
            <a:avLst/>
          </a:prstGeom>
        </p:spPr>
        <p:txBody>
          <a:bodyPr anchor="b">
            <a:normAutofit fontScale="100000" lnSpcReduction="0"/>
          </a:bodyPr>
          <a:lstStyle>
            <a:lvl1pPr algn="ctr">
              <a:defRPr sz="4000">
                <a:solidFill>
                  <a:srgbClr val="FFFFFF"/>
                </a:solidFill>
                <a:latin typeface="Continuum Medium"/>
                <a:ea typeface="Continuum Medium"/>
                <a:cs typeface="Continuum Medium"/>
                <a:sym typeface="Continuum Medium"/>
              </a:defRPr>
            </a:lvl1pPr>
          </a:lstStyle>
          <a:p>
            <a:pPr/>
            <a:r>
              <a:t>Titolo Testo</a:t>
            </a:r>
          </a:p>
        </p:txBody>
      </p:sp>
      <p:sp>
        <p:nvSpPr>
          <p:cNvPr id="48" name="Corpo livello uno…"/>
          <p:cNvSpPr txBox="1"/>
          <p:nvPr>
            <p:ph type="body" sz="quarter" idx="1"/>
          </p:nvPr>
        </p:nvSpPr>
        <p:spPr>
          <a:xfrm>
            <a:off x="838197" y="3449964"/>
            <a:ext cx="10515601" cy="1500189"/>
          </a:xfrm>
          <a:prstGeom prst="rect">
            <a:avLst/>
          </a:prstGeom>
        </p:spPr>
        <p:txBody>
          <a:bodyPr>
            <a:normAutofit fontScale="100000" lnSpcReduction="0"/>
          </a:bodyPr>
          <a:lstStyle>
            <a:lvl1pPr marL="0" indent="0" algn="ctr">
              <a:buSzTx/>
              <a:buFontTx/>
              <a:buNone/>
              <a:defRPr sz="1800">
                <a:solidFill>
                  <a:srgbClr val="FFFFFF"/>
                </a:solidFill>
                <a:latin typeface="Montserrat Thin Regular"/>
                <a:ea typeface="Montserrat Thin Regular"/>
                <a:cs typeface="Montserrat Thin Regular"/>
                <a:sym typeface="Montserrat Thin Regular"/>
              </a:defRPr>
            </a:lvl1pPr>
            <a:lvl2pPr marL="0" indent="457200" algn="ctr">
              <a:buSzTx/>
              <a:buFontTx/>
              <a:buNone/>
              <a:defRPr sz="1800">
                <a:solidFill>
                  <a:srgbClr val="FFFFFF"/>
                </a:solidFill>
                <a:latin typeface="Montserrat Thin Regular"/>
                <a:ea typeface="Montserrat Thin Regular"/>
                <a:cs typeface="Montserrat Thin Regular"/>
                <a:sym typeface="Montserrat Thin Regular"/>
              </a:defRPr>
            </a:lvl2pPr>
            <a:lvl3pPr marL="0" indent="914400" algn="ctr">
              <a:buSzTx/>
              <a:buFontTx/>
              <a:buNone/>
              <a:defRPr sz="1800">
                <a:solidFill>
                  <a:srgbClr val="FFFFFF"/>
                </a:solidFill>
                <a:latin typeface="Montserrat Thin Regular"/>
                <a:ea typeface="Montserrat Thin Regular"/>
                <a:cs typeface="Montserrat Thin Regular"/>
                <a:sym typeface="Montserrat Thin Regular"/>
              </a:defRPr>
            </a:lvl3pPr>
            <a:lvl4pPr marL="0" indent="1371600" algn="ctr">
              <a:buSzTx/>
              <a:buFontTx/>
              <a:buNone/>
              <a:defRPr sz="1800">
                <a:solidFill>
                  <a:srgbClr val="FFFFFF"/>
                </a:solidFill>
                <a:latin typeface="Montserrat Thin Regular"/>
                <a:ea typeface="Montserrat Thin Regular"/>
                <a:cs typeface="Montserrat Thin Regular"/>
                <a:sym typeface="Montserrat Thin Regular"/>
              </a:defRPr>
            </a:lvl4pPr>
            <a:lvl5pPr marL="0" indent="1828800" algn="ctr">
              <a:buSzTx/>
              <a:buFontTx/>
              <a:buNone/>
              <a:defRPr sz="1800">
                <a:solidFill>
                  <a:srgbClr val="FFFFFF"/>
                </a:solidFill>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pic>
        <p:nvPicPr>
          <p:cNvPr id="49" name="Immagine 14" descr="Immagine 14"/>
          <p:cNvPicPr>
            <a:picLocks noChangeAspect="1"/>
          </p:cNvPicPr>
          <p:nvPr/>
        </p:nvPicPr>
        <p:blipFill>
          <a:blip r:embed="rId2">
            <a:extLst/>
          </a:blip>
          <a:stretch>
            <a:fillRect/>
          </a:stretch>
        </p:blipFill>
        <p:spPr>
          <a:xfrm>
            <a:off x="10666396" y="314381"/>
            <a:ext cx="1281307" cy="381044"/>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estazione sezione">
    <p:spTree>
      <p:nvGrpSpPr>
        <p:cNvPr id="1" name=""/>
        <p:cNvGrpSpPr/>
        <p:nvPr/>
      </p:nvGrpSpPr>
      <p:grpSpPr>
        <a:xfrm>
          <a:off x="0" y="0"/>
          <a:ext cx="0" cy="0"/>
          <a:chOff x="0" y="0"/>
          <a:chExt cx="0" cy="0"/>
        </a:xfrm>
      </p:grpSpPr>
      <p:sp>
        <p:nvSpPr>
          <p:cNvPr id="56" name="Numero diapositiva"/>
          <p:cNvSpPr txBox="1"/>
          <p:nvPr>
            <p:ph type="sldNum" sz="quarter" idx="2"/>
          </p:nvPr>
        </p:nvSpPr>
        <p:spPr>
          <a:prstGeom prst="rect">
            <a:avLst/>
          </a:prstGeom>
        </p:spPr>
        <p:txBody>
          <a:bodyPr/>
          <a:lstStyle/>
          <a:p>
            <a:pPr/>
            <a:fld id="{86CB4B4D-7CA3-9044-876B-883B54F8677D}" type="slidenum"/>
          </a:p>
        </p:txBody>
      </p:sp>
      <p:sp>
        <p:nvSpPr>
          <p:cNvPr id="57" name="Connettore 1 15"/>
          <p:cNvSpPr/>
          <p:nvPr/>
        </p:nvSpPr>
        <p:spPr>
          <a:xfrm>
            <a:off x="647063" y="750277"/>
            <a:ext cx="3737369" cy="1"/>
          </a:xfrm>
          <a:prstGeom prst="line">
            <a:avLst/>
          </a:prstGeom>
          <a:ln w="6350">
            <a:solidFill>
              <a:srgbClr val="D0CECE"/>
            </a:solidFill>
            <a:miter/>
          </a:ln>
        </p:spPr>
        <p:txBody>
          <a:bodyPr lIns="45719" rIns="45719"/>
          <a:lstStyle/>
          <a:p>
            <a:pPr/>
          </a:p>
        </p:txBody>
      </p:sp>
      <p:sp>
        <p:nvSpPr>
          <p:cNvPr id="58" name="Rettangolo 17"/>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59" name="Rettangolo 16"/>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
        <p:nvSpPr>
          <p:cNvPr id="60" name="Corpo livello uno…"/>
          <p:cNvSpPr txBox="1"/>
          <p:nvPr>
            <p:ph type="body" sz="half" idx="1" hasCustomPrompt="1"/>
          </p:nvPr>
        </p:nvSpPr>
        <p:spPr>
          <a:xfrm>
            <a:off x="647063" y="1355672"/>
            <a:ext cx="5254617" cy="4520219"/>
          </a:xfrm>
          <a:prstGeom prst="rect">
            <a:avLst/>
          </a:prstGeom>
        </p:spPr>
        <p:txBody>
          <a:bodyPr>
            <a:normAutofit fontScale="100000" lnSpcReduction="0"/>
          </a:bodyPr>
          <a:lstStyle>
            <a:lvl1pPr marL="0" indent="0">
              <a:lnSpc>
                <a:spcPct val="100000"/>
              </a:lnSpc>
              <a:spcBef>
                <a:spcPts val="0"/>
              </a:spcBef>
              <a:buSzTx/>
              <a:buFontTx/>
              <a:buNone/>
              <a:defRPr sz="1600">
                <a:latin typeface="Montserrat Thin Regular"/>
                <a:ea typeface="Montserrat Thin Regular"/>
                <a:cs typeface="Montserrat Thin Regular"/>
                <a:sym typeface="Montserrat Thin Regular"/>
              </a:defRPr>
            </a:lvl1pPr>
            <a:lvl2pPr marL="587828" indent="-130628">
              <a:lnSpc>
                <a:spcPct val="100000"/>
              </a:lnSpc>
              <a:spcBef>
                <a:spcPts val="0"/>
              </a:spcBef>
              <a:buFontTx/>
              <a:defRPr sz="1600">
                <a:latin typeface="Montserrat Thin Regular"/>
                <a:ea typeface="Montserrat Thin Regular"/>
                <a:cs typeface="Montserrat Thin Regular"/>
                <a:sym typeface="Montserrat Thin Regular"/>
              </a:defRPr>
            </a:lvl2pPr>
            <a:lvl3pPr marL="1066800" indent="-152400">
              <a:lnSpc>
                <a:spcPct val="100000"/>
              </a:lnSpc>
              <a:spcBef>
                <a:spcPts val="0"/>
              </a:spcBef>
              <a:buFontTx/>
              <a:defRPr sz="1600">
                <a:latin typeface="Montserrat Thin Regular"/>
                <a:ea typeface="Montserrat Thin Regular"/>
                <a:cs typeface="Montserrat Thin Regular"/>
                <a:sym typeface="Montserrat Thin Regular"/>
              </a:defRPr>
            </a:lvl3pPr>
            <a:lvl4pPr marL="1554480" indent="-182880">
              <a:lnSpc>
                <a:spcPct val="100000"/>
              </a:lnSpc>
              <a:spcBef>
                <a:spcPts val="0"/>
              </a:spcBef>
              <a:buFontTx/>
              <a:defRPr sz="1600">
                <a:latin typeface="Montserrat Thin Regular"/>
                <a:ea typeface="Montserrat Thin Regular"/>
                <a:cs typeface="Montserrat Thin Regular"/>
                <a:sym typeface="Montserrat Thin Regular"/>
              </a:defRPr>
            </a:lvl4pPr>
            <a:lvl5pPr marL="2011679" indent="-182879">
              <a:lnSpc>
                <a:spcPct val="100000"/>
              </a:lnSpc>
              <a:spcBef>
                <a:spcPts val="0"/>
              </a:spcBef>
              <a:buFontTx/>
              <a:defRPr sz="1600">
                <a:latin typeface="Montserrat Thin Regular"/>
                <a:ea typeface="Montserrat Thin Regular"/>
                <a:cs typeface="Montserrat Thin Regular"/>
                <a:sym typeface="Montserrat Thin Regular"/>
              </a:defRPr>
            </a:lvl5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a:t>
            </a:r>
          </a:p>
          <a:p>
            <a:pPr lvl="1"/>
            <a:r>
              <a:t/>
            </a:r>
          </a:p>
          <a:p>
            <a:pPr lvl="2"/>
            <a:r>
              <a:t/>
            </a:r>
          </a:p>
          <a:p>
            <a:pPr lvl="3"/>
            <a:r>
              <a:t/>
            </a:r>
          </a:p>
          <a:p>
            <a:pPr lvl="4"/>
            <a:r>
              <a:t/>
            </a:r>
          </a:p>
        </p:txBody>
      </p:sp>
      <p:sp>
        <p:nvSpPr>
          <p:cNvPr id="61" name="Titolo Slide"/>
          <p:cNvSpPr txBox="1"/>
          <p:nvPr>
            <p:ph type="title" hasCustomPrompt="1"/>
          </p:nvPr>
        </p:nvSpPr>
        <p:spPr>
          <a:xfrm>
            <a:off x="643879" y="390193"/>
            <a:ext cx="10515601" cy="1325564"/>
          </a:xfrm>
          <a:prstGeom prst="rect">
            <a:avLst/>
          </a:prstGeom>
        </p:spPr>
        <p:txBody>
          <a:bodyPr anchor="t">
            <a:normAutofit fontScale="100000" lnSpcReduction="0"/>
          </a:bodyPr>
          <a:lstStyle>
            <a:lvl1pPr>
              <a:defRPr sz="1800">
                <a:latin typeface="Continuum Medium"/>
                <a:ea typeface="Continuum Medium"/>
                <a:cs typeface="Continuum Medium"/>
                <a:sym typeface="Continuum Medium"/>
              </a:defRPr>
            </a:lvl1pPr>
          </a:lstStyle>
          <a:p>
            <a:pPr/>
            <a:r>
              <a:t>Titolo Slide</a:t>
            </a:r>
          </a:p>
        </p:txBody>
      </p:sp>
      <p:pic>
        <p:nvPicPr>
          <p:cNvPr id="62" name="Immagine 18" descr="Immagine 18"/>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Intestazione sezione">
    <p:spTree>
      <p:nvGrpSpPr>
        <p:cNvPr id="1" name=""/>
        <p:cNvGrpSpPr/>
        <p:nvPr/>
      </p:nvGrpSpPr>
      <p:grpSpPr>
        <a:xfrm>
          <a:off x="0" y="0"/>
          <a:ext cx="0" cy="0"/>
          <a:chOff x="0" y="0"/>
          <a:chExt cx="0" cy="0"/>
        </a:xfrm>
      </p:grpSpPr>
      <p:sp>
        <p:nvSpPr>
          <p:cNvPr id="69" name="Numero diapositiva"/>
          <p:cNvSpPr txBox="1"/>
          <p:nvPr>
            <p:ph type="sldNum" sz="quarter" idx="2"/>
          </p:nvPr>
        </p:nvSpPr>
        <p:spPr>
          <a:prstGeom prst="rect">
            <a:avLst/>
          </a:prstGeom>
        </p:spPr>
        <p:txBody>
          <a:bodyPr/>
          <a:lstStyle/>
          <a:p>
            <a:pPr/>
            <a:fld id="{86CB4B4D-7CA3-9044-876B-883B54F8677D}" type="slidenum"/>
          </a:p>
        </p:txBody>
      </p:sp>
      <p:sp>
        <p:nvSpPr>
          <p:cNvPr id="70" name="Connettore 1 15"/>
          <p:cNvSpPr/>
          <p:nvPr/>
        </p:nvSpPr>
        <p:spPr>
          <a:xfrm>
            <a:off x="647063" y="750277"/>
            <a:ext cx="3737369" cy="1"/>
          </a:xfrm>
          <a:prstGeom prst="line">
            <a:avLst/>
          </a:prstGeom>
          <a:ln w="6350">
            <a:solidFill>
              <a:srgbClr val="D0CECE"/>
            </a:solidFill>
            <a:miter/>
          </a:ln>
        </p:spPr>
        <p:txBody>
          <a:bodyPr lIns="45719" rIns="45719"/>
          <a:lstStyle/>
          <a:p>
            <a:pPr/>
          </a:p>
        </p:txBody>
      </p:sp>
      <p:sp>
        <p:nvSpPr>
          <p:cNvPr id="71" name="Rettangolo 17"/>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72" name="Rettangolo 16"/>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
        <p:nvSpPr>
          <p:cNvPr id="73" name="Corpo livello uno…"/>
          <p:cNvSpPr txBox="1"/>
          <p:nvPr>
            <p:ph type="body" sz="half" idx="1" hasCustomPrompt="1"/>
          </p:nvPr>
        </p:nvSpPr>
        <p:spPr>
          <a:xfrm>
            <a:off x="647063" y="1355672"/>
            <a:ext cx="5254617" cy="4520219"/>
          </a:xfrm>
          <a:prstGeom prst="rect">
            <a:avLst/>
          </a:prstGeom>
        </p:spPr>
        <p:txBody>
          <a:bodyPr>
            <a:normAutofit fontScale="100000" lnSpcReduction="0"/>
          </a:bodyPr>
          <a:lstStyle>
            <a:lvl1pPr marL="0" indent="0">
              <a:lnSpc>
                <a:spcPct val="100000"/>
              </a:lnSpc>
              <a:spcBef>
                <a:spcPts val="0"/>
              </a:spcBef>
              <a:buSzTx/>
              <a:buFontTx/>
              <a:buNone/>
              <a:defRPr sz="1600">
                <a:latin typeface="Montserrat Thin Regular"/>
                <a:ea typeface="Montserrat Thin Regular"/>
                <a:cs typeface="Montserrat Thin Regular"/>
                <a:sym typeface="Montserrat Thin Regular"/>
              </a:defRPr>
            </a:lvl1pPr>
            <a:lvl2pPr marL="587828" indent="-130628">
              <a:lnSpc>
                <a:spcPct val="100000"/>
              </a:lnSpc>
              <a:spcBef>
                <a:spcPts val="0"/>
              </a:spcBef>
              <a:buFontTx/>
              <a:defRPr sz="1600">
                <a:latin typeface="Montserrat Thin Regular"/>
                <a:ea typeface="Montserrat Thin Regular"/>
                <a:cs typeface="Montserrat Thin Regular"/>
                <a:sym typeface="Montserrat Thin Regular"/>
              </a:defRPr>
            </a:lvl2pPr>
            <a:lvl3pPr marL="1066800" indent="-152400">
              <a:lnSpc>
                <a:spcPct val="100000"/>
              </a:lnSpc>
              <a:spcBef>
                <a:spcPts val="0"/>
              </a:spcBef>
              <a:buFontTx/>
              <a:defRPr sz="1600">
                <a:latin typeface="Montserrat Thin Regular"/>
                <a:ea typeface="Montserrat Thin Regular"/>
                <a:cs typeface="Montserrat Thin Regular"/>
                <a:sym typeface="Montserrat Thin Regular"/>
              </a:defRPr>
            </a:lvl3pPr>
            <a:lvl4pPr marL="1554480" indent="-182880">
              <a:lnSpc>
                <a:spcPct val="100000"/>
              </a:lnSpc>
              <a:spcBef>
                <a:spcPts val="0"/>
              </a:spcBef>
              <a:buFontTx/>
              <a:defRPr sz="1600">
                <a:latin typeface="Montserrat Thin Regular"/>
                <a:ea typeface="Montserrat Thin Regular"/>
                <a:cs typeface="Montserrat Thin Regular"/>
                <a:sym typeface="Montserrat Thin Regular"/>
              </a:defRPr>
            </a:lvl4pPr>
            <a:lvl5pPr marL="2011679" indent="-182879">
              <a:lnSpc>
                <a:spcPct val="100000"/>
              </a:lnSpc>
              <a:spcBef>
                <a:spcPts val="0"/>
              </a:spcBef>
              <a:buFontTx/>
              <a:defRPr sz="1600">
                <a:latin typeface="Montserrat Thin Regular"/>
                <a:ea typeface="Montserrat Thin Regular"/>
                <a:cs typeface="Montserrat Thin Regular"/>
                <a:sym typeface="Montserrat Thin Regular"/>
              </a:defRPr>
            </a:lvl5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a:t>
            </a:r>
          </a:p>
          <a:p>
            <a:pPr lvl="1"/>
            <a:r>
              <a:t/>
            </a:r>
          </a:p>
          <a:p>
            <a:pPr lvl="2"/>
            <a:r>
              <a:t/>
            </a:r>
          </a:p>
          <a:p>
            <a:pPr lvl="3"/>
            <a:r>
              <a:t/>
            </a:r>
          </a:p>
          <a:p>
            <a:pPr lvl="4"/>
            <a:r>
              <a:t/>
            </a:r>
          </a:p>
        </p:txBody>
      </p:sp>
      <p:sp>
        <p:nvSpPr>
          <p:cNvPr id="74" name="Titolo Slide"/>
          <p:cNvSpPr txBox="1"/>
          <p:nvPr>
            <p:ph type="title" hasCustomPrompt="1"/>
          </p:nvPr>
        </p:nvSpPr>
        <p:spPr>
          <a:xfrm>
            <a:off x="643879" y="390193"/>
            <a:ext cx="10515601" cy="1325564"/>
          </a:xfrm>
          <a:prstGeom prst="rect">
            <a:avLst/>
          </a:prstGeom>
        </p:spPr>
        <p:txBody>
          <a:bodyPr anchor="t">
            <a:normAutofit fontScale="100000" lnSpcReduction="0"/>
          </a:bodyPr>
          <a:lstStyle>
            <a:lvl1pPr>
              <a:defRPr sz="1800">
                <a:latin typeface="Continuum Medium"/>
                <a:ea typeface="Continuum Medium"/>
                <a:cs typeface="Continuum Medium"/>
                <a:sym typeface="Continuum Medium"/>
              </a:defRPr>
            </a:lvl1pPr>
          </a:lstStyle>
          <a:p>
            <a:pPr/>
            <a:r>
              <a:t>Titolo Slide</a:t>
            </a:r>
          </a:p>
        </p:txBody>
      </p:sp>
      <p:pic>
        <p:nvPicPr>
          <p:cNvPr id="75" name="Immagine 14" descr="Immagine 14"/>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Intestazione sezione">
    <p:spTree>
      <p:nvGrpSpPr>
        <p:cNvPr id="1" name=""/>
        <p:cNvGrpSpPr/>
        <p:nvPr/>
      </p:nvGrpSpPr>
      <p:grpSpPr>
        <a:xfrm>
          <a:off x="0" y="0"/>
          <a:ext cx="0" cy="0"/>
          <a:chOff x="0" y="0"/>
          <a:chExt cx="0" cy="0"/>
        </a:xfrm>
      </p:grpSpPr>
      <p:sp>
        <p:nvSpPr>
          <p:cNvPr id="82" name="Numero diapositiva"/>
          <p:cNvSpPr txBox="1"/>
          <p:nvPr>
            <p:ph type="sldNum" sz="quarter" idx="2"/>
          </p:nvPr>
        </p:nvSpPr>
        <p:spPr>
          <a:prstGeom prst="rect">
            <a:avLst/>
          </a:prstGeom>
        </p:spPr>
        <p:txBody>
          <a:bodyPr/>
          <a:lstStyle/>
          <a:p>
            <a:pPr/>
            <a:fld id="{86CB4B4D-7CA3-9044-876B-883B54F8677D}" type="slidenum"/>
          </a:p>
        </p:txBody>
      </p:sp>
      <p:sp>
        <p:nvSpPr>
          <p:cNvPr id="83" name="Connettore 1 15"/>
          <p:cNvSpPr/>
          <p:nvPr/>
        </p:nvSpPr>
        <p:spPr>
          <a:xfrm>
            <a:off x="647063" y="750277"/>
            <a:ext cx="3737369" cy="1"/>
          </a:xfrm>
          <a:prstGeom prst="line">
            <a:avLst/>
          </a:prstGeom>
          <a:ln w="6350">
            <a:solidFill>
              <a:srgbClr val="D0CECE"/>
            </a:solidFill>
            <a:miter/>
          </a:ln>
        </p:spPr>
        <p:txBody>
          <a:bodyPr lIns="45719" rIns="45719"/>
          <a:lstStyle/>
          <a:p>
            <a:pPr/>
          </a:p>
        </p:txBody>
      </p:sp>
      <p:sp>
        <p:nvSpPr>
          <p:cNvPr id="84" name="Rettangolo 17"/>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85" name="Rettangolo 16"/>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
        <p:nvSpPr>
          <p:cNvPr id="86" name="Corpo livello uno…"/>
          <p:cNvSpPr txBox="1"/>
          <p:nvPr>
            <p:ph type="body" sz="half" idx="1" hasCustomPrompt="1"/>
          </p:nvPr>
        </p:nvSpPr>
        <p:spPr>
          <a:xfrm>
            <a:off x="647063" y="1355672"/>
            <a:ext cx="5254617" cy="4520219"/>
          </a:xfrm>
          <a:prstGeom prst="rect">
            <a:avLst/>
          </a:prstGeom>
        </p:spPr>
        <p:txBody>
          <a:bodyPr>
            <a:normAutofit fontScale="100000" lnSpcReduction="0"/>
          </a:bodyPr>
          <a:lstStyle>
            <a:lvl1pPr marL="0" indent="0">
              <a:lnSpc>
                <a:spcPct val="100000"/>
              </a:lnSpc>
              <a:spcBef>
                <a:spcPts val="0"/>
              </a:spcBef>
              <a:buSzTx/>
              <a:buFontTx/>
              <a:buNone/>
              <a:defRPr sz="1600">
                <a:latin typeface="Montserrat Thin Regular"/>
                <a:ea typeface="Montserrat Thin Regular"/>
                <a:cs typeface="Montserrat Thin Regular"/>
                <a:sym typeface="Montserrat Thin Regular"/>
              </a:defRPr>
            </a:lvl1pPr>
            <a:lvl2pPr marL="587828" indent="-130628">
              <a:lnSpc>
                <a:spcPct val="100000"/>
              </a:lnSpc>
              <a:spcBef>
                <a:spcPts val="0"/>
              </a:spcBef>
              <a:buFontTx/>
              <a:defRPr sz="1600">
                <a:latin typeface="Montserrat Thin Regular"/>
                <a:ea typeface="Montserrat Thin Regular"/>
                <a:cs typeface="Montserrat Thin Regular"/>
                <a:sym typeface="Montserrat Thin Regular"/>
              </a:defRPr>
            </a:lvl2pPr>
            <a:lvl3pPr marL="1066800" indent="-152400">
              <a:lnSpc>
                <a:spcPct val="100000"/>
              </a:lnSpc>
              <a:spcBef>
                <a:spcPts val="0"/>
              </a:spcBef>
              <a:buFontTx/>
              <a:defRPr sz="1600">
                <a:latin typeface="Montserrat Thin Regular"/>
                <a:ea typeface="Montserrat Thin Regular"/>
                <a:cs typeface="Montserrat Thin Regular"/>
                <a:sym typeface="Montserrat Thin Regular"/>
              </a:defRPr>
            </a:lvl3pPr>
            <a:lvl4pPr marL="1554480" indent="-182880">
              <a:lnSpc>
                <a:spcPct val="100000"/>
              </a:lnSpc>
              <a:spcBef>
                <a:spcPts val="0"/>
              </a:spcBef>
              <a:buFontTx/>
              <a:defRPr sz="1600">
                <a:latin typeface="Montserrat Thin Regular"/>
                <a:ea typeface="Montserrat Thin Regular"/>
                <a:cs typeface="Montserrat Thin Regular"/>
                <a:sym typeface="Montserrat Thin Regular"/>
              </a:defRPr>
            </a:lvl4pPr>
            <a:lvl5pPr marL="2011679" indent="-182879">
              <a:lnSpc>
                <a:spcPct val="100000"/>
              </a:lnSpc>
              <a:spcBef>
                <a:spcPts val="0"/>
              </a:spcBef>
              <a:buFontTx/>
              <a:defRPr sz="1600">
                <a:latin typeface="Montserrat Thin Regular"/>
                <a:ea typeface="Montserrat Thin Regular"/>
                <a:cs typeface="Montserrat Thin Regular"/>
                <a:sym typeface="Montserrat Thin Regular"/>
              </a:defRPr>
            </a:lvl5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a:t>
            </a:r>
          </a:p>
          <a:p>
            <a:pPr lvl="1"/>
            <a:r>
              <a:t/>
            </a:r>
          </a:p>
          <a:p>
            <a:pPr lvl="2"/>
            <a:r>
              <a:t/>
            </a:r>
          </a:p>
          <a:p>
            <a:pPr lvl="3"/>
            <a:r>
              <a:t/>
            </a:r>
          </a:p>
          <a:p>
            <a:pPr lvl="4"/>
            <a:r>
              <a:t/>
            </a:r>
          </a:p>
        </p:txBody>
      </p:sp>
      <p:sp>
        <p:nvSpPr>
          <p:cNvPr id="87" name="Titolo Slide"/>
          <p:cNvSpPr txBox="1"/>
          <p:nvPr>
            <p:ph type="title" hasCustomPrompt="1"/>
          </p:nvPr>
        </p:nvSpPr>
        <p:spPr>
          <a:xfrm>
            <a:off x="643879" y="390193"/>
            <a:ext cx="10515601" cy="1325564"/>
          </a:xfrm>
          <a:prstGeom prst="rect">
            <a:avLst/>
          </a:prstGeom>
        </p:spPr>
        <p:txBody>
          <a:bodyPr anchor="t">
            <a:normAutofit fontScale="100000" lnSpcReduction="0"/>
          </a:bodyPr>
          <a:lstStyle>
            <a:lvl1pPr>
              <a:defRPr sz="1800">
                <a:latin typeface="Continuum Medium"/>
                <a:ea typeface="Continuum Medium"/>
                <a:cs typeface="Continuum Medium"/>
                <a:sym typeface="Continuum Medium"/>
              </a:defRPr>
            </a:lvl1pPr>
          </a:lstStyle>
          <a:p>
            <a:pPr/>
            <a:r>
              <a:t>Titolo Slide</a:t>
            </a:r>
          </a:p>
        </p:txBody>
      </p:sp>
      <p:pic>
        <p:nvPicPr>
          <p:cNvPr id="88" name="Immagine 13" descr="Immagine 13"/>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Intestazione sezione">
    <p:spTree>
      <p:nvGrpSpPr>
        <p:cNvPr id="1" name=""/>
        <p:cNvGrpSpPr/>
        <p:nvPr/>
      </p:nvGrpSpPr>
      <p:grpSpPr>
        <a:xfrm>
          <a:off x="0" y="0"/>
          <a:ext cx="0" cy="0"/>
          <a:chOff x="0" y="0"/>
          <a:chExt cx="0" cy="0"/>
        </a:xfrm>
      </p:grpSpPr>
      <p:sp>
        <p:nvSpPr>
          <p:cNvPr id="95" name="Numero diapositiva"/>
          <p:cNvSpPr txBox="1"/>
          <p:nvPr>
            <p:ph type="sldNum" sz="quarter" idx="2"/>
          </p:nvPr>
        </p:nvSpPr>
        <p:spPr>
          <a:prstGeom prst="rect">
            <a:avLst/>
          </a:prstGeom>
        </p:spPr>
        <p:txBody>
          <a:bodyPr/>
          <a:lstStyle/>
          <a:p>
            <a:pPr/>
            <a:fld id="{86CB4B4D-7CA3-9044-876B-883B54F8677D}" type="slidenum"/>
          </a:p>
        </p:txBody>
      </p:sp>
      <p:sp>
        <p:nvSpPr>
          <p:cNvPr id="96" name="Connettore 1 15"/>
          <p:cNvSpPr/>
          <p:nvPr/>
        </p:nvSpPr>
        <p:spPr>
          <a:xfrm>
            <a:off x="647063" y="750277"/>
            <a:ext cx="3737369" cy="1"/>
          </a:xfrm>
          <a:prstGeom prst="line">
            <a:avLst/>
          </a:prstGeom>
          <a:ln w="6350">
            <a:solidFill>
              <a:srgbClr val="D0CECE"/>
            </a:solidFill>
            <a:miter/>
          </a:ln>
        </p:spPr>
        <p:txBody>
          <a:bodyPr lIns="45719" rIns="45719"/>
          <a:lstStyle/>
          <a:p>
            <a:pPr/>
          </a:p>
        </p:txBody>
      </p:sp>
      <p:sp>
        <p:nvSpPr>
          <p:cNvPr id="97" name="Rettangolo 17"/>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98" name="Rettangolo 16"/>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
        <p:nvSpPr>
          <p:cNvPr id="99" name="Titolo Slide"/>
          <p:cNvSpPr txBox="1"/>
          <p:nvPr>
            <p:ph type="title" hasCustomPrompt="1"/>
          </p:nvPr>
        </p:nvSpPr>
        <p:spPr>
          <a:xfrm>
            <a:off x="643879" y="390193"/>
            <a:ext cx="10515601" cy="1325564"/>
          </a:xfrm>
          <a:prstGeom prst="rect">
            <a:avLst/>
          </a:prstGeom>
        </p:spPr>
        <p:txBody>
          <a:bodyPr anchor="t">
            <a:normAutofit fontScale="100000" lnSpcReduction="0"/>
          </a:bodyPr>
          <a:lstStyle>
            <a:lvl1pPr>
              <a:defRPr sz="1800">
                <a:latin typeface="Continuum Medium"/>
                <a:ea typeface="Continuum Medium"/>
                <a:cs typeface="Continuum Medium"/>
                <a:sym typeface="Continuum Medium"/>
              </a:defRPr>
            </a:lvl1pPr>
          </a:lstStyle>
          <a:p>
            <a:pPr/>
            <a:r>
              <a:t>Titolo Slide</a:t>
            </a:r>
          </a:p>
        </p:txBody>
      </p:sp>
      <p:pic>
        <p:nvPicPr>
          <p:cNvPr id="100" name="Immagine 10" descr="Immagine 10"/>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Intestazione sezione">
    <p:spTree>
      <p:nvGrpSpPr>
        <p:cNvPr id="1" name=""/>
        <p:cNvGrpSpPr/>
        <p:nvPr/>
      </p:nvGrpSpPr>
      <p:grpSpPr>
        <a:xfrm>
          <a:off x="0" y="0"/>
          <a:ext cx="0" cy="0"/>
          <a:chOff x="0" y="0"/>
          <a:chExt cx="0" cy="0"/>
        </a:xfrm>
      </p:grpSpPr>
      <p:sp>
        <p:nvSpPr>
          <p:cNvPr id="107" name="Numero diapositiva"/>
          <p:cNvSpPr txBox="1"/>
          <p:nvPr>
            <p:ph type="sldNum" sz="quarter" idx="2"/>
          </p:nvPr>
        </p:nvSpPr>
        <p:spPr>
          <a:prstGeom prst="rect">
            <a:avLst/>
          </a:prstGeom>
        </p:spPr>
        <p:txBody>
          <a:bodyPr/>
          <a:lstStyle/>
          <a:p>
            <a:pPr/>
            <a:fld id="{86CB4B4D-7CA3-9044-876B-883B54F8677D}" type="slidenum"/>
          </a:p>
        </p:txBody>
      </p:sp>
      <p:sp>
        <p:nvSpPr>
          <p:cNvPr id="108" name="Rettangolo 3"/>
          <p:cNvSpPr/>
          <p:nvPr/>
        </p:nvSpPr>
        <p:spPr>
          <a:xfrm>
            <a:off x="-1" y="0"/>
            <a:ext cx="5278584" cy="6858000"/>
          </a:xfrm>
          <a:prstGeom prst="rect">
            <a:avLst/>
          </a:prstGeom>
          <a:solidFill>
            <a:srgbClr val="EDEDED"/>
          </a:solidFill>
          <a:ln w="12700">
            <a:solidFill>
              <a:srgbClr val="FFFFFF"/>
            </a:solidFill>
            <a:miter/>
          </a:ln>
        </p:spPr>
        <p:txBody>
          <a:bodyPr lIns="45719" rIns="45719" anchor="ctr"/>
          <a:lstStyle/>
          <a:p>
            <a:pPr algn="ctr">
              <a:defRPr>
                <a:solidFill>
                  <a:srgbClr val="FFFFFF"/>
                </a:solidFill>
              </a:defRPr>
            </a:pPr>
          </a:p>
        </p:txBody>
      </p:sp>
      <p:sp>
        <p:nvSpPr>
          <p:cNvPr id="109" name="Connettore 1 14"/>
          <p:cNvSpPr/>
          <p:nvPr/>
        </p:nvSpPr>
        <p:spPr>
          <a:xfrm>
            <a:off x="5675888" y="1429149"/>
            <a:ext cx="3737369" cy="1"/>
          </a:xfrm>
          <a:prstGeom prst="line">
            <a:avLst/>
          </a:prstGeom>
          <a:ln w="6350">
            <a:solidFill>
              <a:srgbClr val="D0CECE"/>
            </a:solidFill>
            <a:miter/>
          </a:ln>
        </p:spPr>
        <p:txBody>
          <a:bodyPr lIns="45719" rIns="45719"/>
          <a:lstStyle/>
          <a:p>
            <a:pPr/>
          </a:p>
        </p:txBody>
      </p:sp>
      <p:sp>
        <p:nvSpPr>
          <p:cNvPr id="110" name="Rettangolo 8"/>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111" name="Rettangolo 10"/>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
        <p:nvSpPr>
          <p:cNvPr id="112" name="Corpo livello uno…"/>
          <p:cNvSpPr txBox="1"/>
          <p:nvPr>
            <p:ph type="body" sz="half" idx="1"/>
          </p:nvPr>
        </p:nvSpPr>
        <p:spPr>
          <a:xfrm>
            <a:off x="5683708" y="1624028"/>
            <a:ext cx="5992477" cy="4520218"/>
          </a:xfrm>
          <a:prstGeom prst="rect">
            <a:avLst/>
          </a:prstGeom>
        </p:spPr>
        <p:txBody>
          <a:bodyPr>
            <a:normAutofit fontScale="100000" lnSpcReduction="0"/>
          </a:bodyPr>
          <a:lstStyle>
            <a:lvl1pPr>
              <a:defRPr sz="1600">
                <a:latin typeface="Montserrat Thin Regular"/>
                <a:ea typeface="Montserrat Thin Regular"/>
                <a:cs typeface="Montserrat Thin Regular"/>
                <a:sym typeface="Montserrat Thin Regular"/>
              </a:defRPr>
            </a:lvl1pPr>
            <a:lvl2pPr marL="587828" indent="-130628">
              <a:defRPr sz="1600">
                <a:latin typeface="Montserrat Thin Regular"/>
                <a:ea typeface="Montserrat Thin Regular"/>
                <a:cs typeface="Montserrat Thin Regular"/>
                <a:sym typeface="Montserrat Thin Regular"/>
              </a:defRPr>
            </a:lvl2pPr>
            <a:lvl3pPr marL="1066800" indent="-152400">
              <a:defRPr sz="1600">
                <a:latin typeface="Montserrat Thin Regular"/>
                <a:ea typeface="Montserrat Thin Regular"/>
                <a:cs typeface="Montserrat Thin Regular"/>
                <a:sym typeface="Montserrat Thin Regular"/>
              </a:defRPr>
            </a:lvl3pPr>
            <a:lvl4pPr marL="1554480" indent="-182880">
              <a:defRPr sz="1600">
                <a:latin typeface="Montserrat Thin Regular"/>
                <a:ea typeface="Montserrat Thin Regular"/>
                <a:cs typeface="Montserrat Thin Regular"/>
                <a:sym typeface="Montserrat Thin Regular"/>
              </a:defRPr>
            </a:lvl4pPr>
            <a:lvl5pPr marL="2011679" indent="-182879">
              <a:defRPr sz="1600">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13" name="Titolo Slide"/>
          <p:cNvSpPr txBox="1"/>
          <p:nvPr>
            <p:ph type="title" hasCustomPrompt="1"/>
          </p:nvPr>
        </p:nvSpPr>
        <p:spPr>
          <a:xfrm>
            <a:off x="5675888" y="1038939"/>
            <a:ext cx="10515601" cy="1325563"/>
          </a:xfrm>
          <a:prstGeom prst="rect">
            <a:avLst/>
          </a:prstGeom>
        </p:spPr>
        <p:txBody>
          <a:bodyPr anchor="t">
            <a:normAutofit fontScale="100000" lnSpcReduction="0"/>
          </a:bodyPr>
          <a:lstStyle>
            <a:lvl1pPr>
              <a:defRPr sz="1800">
                <a:latin typeface="Continuum Medium"/>
                <a:ea typeface="Continuum Medium"/>
                <a:cs typeface="Continuum Medium"/>
                <a:sym typeface="Continuum Medium"/>
              </a:defRPr>
            </a:lvl1pPr>
          </a:lstStyle>
          <a:p>
            <a:pPr/>
            <a:r>
              <a:t>Titolo Slide</a:t>
            </a:r>
          </a:p>
        </p:txBody>
      </p:sp>
      <p:pic>
        <p:nvPicPr>
          <p:cNvPr id="114" name="Immagine 9" descr="Immagine 9"/>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 Id="rId21" Type="http://schemas.openxmlformats.org/officeDocument/2006/relationships/slideLayout" Target="../slideLayouts/slideLayout17.xml"/><Relationship Id="rId22" Type="http://schemas.openxmlformats.org/officeDocument/2006/relationships/slideLayout" Target="../slideLayouts/slideLayout18.xml"/><Relationship Id="rId23" Type="http://schemas.openxmlformats.org/officeDocument/2006/relationships/slideLayout" Target="../slideLayouts/slideLayout19.xml"/><Relationship Id="rId24" Type="http://schemas.openxmlformats.org/officeDocument/2006/relationships/slideLayout" Target="../slideLayouts/slideLayout20.xml"/><Relationship Id="rId25" Type="http://schemas.openxmlformats.org/officeDocument/2006/relationships/slideLayout" Target="../slideLayouts/slideLayout21.xml"/><Relationship Id="rId26" Type="http://schemas.openxmlformats.org/officeDocument/2006/relationships/slideLayout" Target="../slideLayouts/slideLayout22.xml"/><Relationship Id="rId27" Type="http://schemas.openxmlformats.org/officeDocument/2006/relationships/slideLayout" Target="../slideLayouts/slideLayout23.xml"/><Relationship Id="rId28" Type="http://schemas.openxmlformats.org/officeDocument/2006/relationships/slideLayout" Target="../slideLayouts/slideLayout24.xml"/><Relationship Id="rId29" Type="http://schemas.openxmlformats.org/officeDocument/2006/relationships/slideLayout" Target="../slideLayouts/slideLayout25.xml"/><Relationship Id="rId30" Type="http://schemas.openxmlformats.org/officeDocument/2006/relationships/slideLayout" Target="../slideLayouts/slideLayout26.xml"/><Relationship Id="rId31" Type="http://schemas.openxmlformats.org/officeDocument/2006/relationships/slideLayout" Target="../slideLayouts/slideLayout27.xml"/><Relationship Id="rId32" Type="http://schemas.openxmlformats.org/officeDocument/2006/relationships/slideLayout" Target="../slideLayouts/slideLayout28.xml"/><Relationship Id="rId33" Type="http://schemas.openxmlformats.org/officeDocument/2006/relationships/slideLayout" Target="../slideLayouts/slideLayout29.xml"/><Relationship Id="rId34" Type="http://schemas.openxmlformats.org/officeDocument/2006/relationships/slideLayout" Target="../slideLayouts/slideLayout30.xml"/><Relationship Id="rId35" Type="http://schemas.openxmlformats.org/officeDocument/2006/relationships/slideLayout" Target="../slideLayouts/slideLayout31.xml"/><Relationship Id="rId36"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Numero diapositiva"/>
          <p:cNvSpPr txBox="1"/>
          <p:nvPr>
            <p:ph type="sldNum" sz="quarter" idx="2"/>
          </p:nvPr>
        </p:nvSpPr>
        <p:spPr>
          <a:xfrm>
            <a:off x="11115054" y="6407356"/>
            <a:ext cx="258624" cy="248306"/>
          </a:xfrm>
          <a:prstGeom prst="rect">
            <a:avLst/>
          </a:prstGeom>
          <a:ln w="12700">
            <a:miter lim="400000"/>
          </a:ln>
        </p:spPr>
        <p:txBody>
          <a:bodyPr wrap="none" lIns="45719" rIns="45719">
            <a:spAutoFit/>
          </a:bodyPr>
          <a:lstStyle>
            <a:lvl1pPr algn="r">
              <a:defRPr sz="1200">
                <a:solidFill>
                  <a:srgbClr val="BFBFBF"/>
                </a:solidFill>
              </a:defRPr>
            </a:lvl1pPr>
          </a:lstStyle>
          <a:p>
            <a:pPr/>
            <a:fld id="{86CB4B4D-7CA3-9044-876B-883B54F8677D}" type="slidenum"/>
          </a:p>
        </p:txBody>
      </p:sp>
      <p:sp>
        <p:nvSpPr>
          <p:cNvPr id="3" name="CasellaDiTesto 11"/>
          <p:cNvSpPr/>
          <p:nvPr/>
        </p:nvSpPr>
        <p:spPr>
          <a:xfrm>
            <a:off x="2206751" y="-768096"/>
            <a:ext cx="184732" cy="369333"/>
          </a:xfrm>
          <a:prstGeom prst="rect">
            <a:avLst/>
          </a:prstGeom>
          <a:solidFill>
            <a:srgbClr val="FFFFFF">
              <a:alpha val="31000"/>
            </a:srgbClr>
          </a:solidFill>
          <a:ln w="12700">
            <a:miter lim="400000"/>
          </a:ln>
        </p:spPr>
        <p:txBody>
          <a:bodyPr lIns="45719" rIns="45719"/>
          <a:lstStyle/>
          <a:p>
            <a:pPr/>
          </a:p>
        </p:txBody>
      </p:sp>
      <p:pic>
        <p:nvPicPr>
          <p:cNvPr id="4" name="Immagine 16" descr="Immagine 16"/>
          <p:cNvPicPr>
            <a:picLocks noChangeAspect="1"/>
          </p:cNvPicPr>
          <p:nvPr/>
        </p:nvPicPr>
        <p:blipFill>
          <a:blip r:embed="rId2">
            <a:alphaModFix amt="62000"/>
            <a:extLst/>
          </a:blip>
          <a:srcRect l="323" t="4604" r="399" b="5884"/>
          <a:stretch>
            <a:fillRect/>
          </a:stretch>
        </p:blipFill>
        <p:spPr>
          <a:xfrm>
            <a:off x="-1" y="0"/>
            <a:ext cx="12192001" cy="7275467"/>
          </a:xfrm>
          <a:prstGeom prst="rect">
            <a:avLst/>
          </a:prstGeom>
          <a:ln w="12700">
            <a:miter lim="400000"/>
          </a:ln>
        </p:spPr>
      </p:pic>
      <p:sp>
        <p:nvSpPr>
          <p:cNvPr id="5" name="Rettangolo 17"/>
          <p:cNvSpPr/>
          <p:nvPr/>
        </p:nvSpPr>
        <p:spPr>
          <a:xfrm>
            <a:off x="0" y="0"/>
            <a:ext cx="12192000" cy="7275466"/>
          </a:xfrm>
          <a:prstGeom prst="rect">
            <a:avLst/>
          </a:prstGeom>
          <a:solidFill>
            <a:srgbClr val="FFFFFF">
              <a:alpha val="34000"/>
            </a:srgbClr>
          </a:solidFill>
          <a:ln w="12700">
            <a:miter lim="400000"/>
          </a:ln>
        </p:spPr>
        <p:txBody>
          <a:bodyPr lIns="45719" rIns="45719" anchor="ctr"/>
          <a:lstStyle/>
          <a:p>
            <a:pPr algn="ctr">
              <a:defRPr>
                <a:solidFill>
                  <a:srgbClr val="FFFFFF"/>
                </a:solidFill>
              </a:defRPr>
            </a:pPr>
          </a:p>
        </p:txBody>
      </p:sp>
      <p:pic>
        <p:nvPicPr>
          <p:cNvPr id="6" name="Immagine 19" descr="Immagine 19"/>
          <p:cNvPicPr>
            <a:picLocks noChangeAspect="1"/>
          </p:cNvPicPr>
          <p:nvPr/>
        </p:nvPicPr>
        <p:blipFill>
          <a:blip r:embed="rId3">
            <a:extLst/>
          </a:blip>
          <a:stretch>
            <a:fillRect/>
          </a:stretch>
        </p:blipFill>
        <p:spPr>
          <a:xfrm>
            <a:off x="-3" y="758157"/>
            <a:ext cx="12192004" cy="6517311"/>
          </a:xfrm>
          <a:prstGeom prst="rect">
            <a:avLst/>
          </a:prstGeom>
          <a:ln w="12700">
            <a:miter lim="400000"/>
          </a:ln>
        </p:spPr>
      </p:pic>
      <p:pic>
        <p:nvPicPr>
          <p:cNvPr id="7" name="Immagine 21" descr="Immagine 21"/>
          <p:cNvPicPr>
            <a:picLocks noChangeAspect="1"/>
          </p:cNvPicPr>
          <p:nvPr/>
        </p:nvPicPr>
        <p:blipFill>
          <a:blip r:embed="rId4">
            <a:extLst/>
          </a:blip>
          <a:stretch>
            <a:fillRect/>
          </a:stretch>
        </p:blipFill>
        <p:spPr>
          <a:xfrm>
            <a:off x="9714107" y="325847"/>
            <a:ext cx="2205483" cy="660927"/>
          </a:xfrm>
          <a:prstGeom prst="rect">
            <a:avLst/>
          </a:prstGeom>
          <a:ln w="12700">
            <a:miter lim="400000"/>
          </a:ln>
        </p:spPr>
      </p:pic>
      <p:sp>
        <p:nvSpPr>
          <p:cNvPr id="8" name="Titolo Testo"/>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Titolo Testo</a:t>
            </a:r>
          </a:p>
        </p:txBody>
      </p:sp>
      <p:sp>
        <p:nvSpPr>
          <p:cNvPr id="9" name="Corpo livello uno…"/>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Corpo livello uno</a:t>
            </a:r>
          </a:p>
          <a:p>
            <a:pPr lvl="1"/>
            <a:r>
              <a:t>Corpo livello due</a:t>
            </a:r>
          </a:p>
          <a:p>
            <a:pPr lvl="2"/>
            <a:r>
              <a:t>Corpo livello tre</a:t>
            </a:r>
          </a:p>
          <a:p>
            <a:pPr lvl="3"/>
            <a:r>
              <a:t>Corpo livello quattro</a:t>
            </a:r>
          </a:p>
          <a:p>
            <a:pPr lvl="4"/>
            <a:r>
              <a:t>Corpo livello cinque</a:t>
            </a:r>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CasellaDiTesto 2"/>
          <p:cNvSpPr txBox="1"/>
          <p:nvPr/>
        </p:nvSpPr>
        <p:spPr>
          <a:xfrm>
            <a:off x="416676" y="359393"/>
            <a:ext cx="5645722" cy="72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0">
                <a:solidFill>
                  <a:srgbClr val="184EA4"/>
                </a:solidFill>
                <a:latin typeface="Continuum Medium"/>
                <a:ea typeface="Continuum Medium"/>
                <a:cs typeface="Continuum Medium"/>
                <a:sym typeface="Continuum Medium"/>
              </a:defRPr>
            </a:lvl1pPr>
          </a:lstStyle>
          <a:p>
            <a:pPr/>
            <a:r>
              <a:t>CSS: Cascade Style Sheet</a:t>
            </a:r>
          </a:p>
        </p:txBody>
      </p:sp>
      <p:sp>
        <p:nvSpPr>
          <p:cNvPr id="360" name="Forma"/>
          <p:cNvSpPr/>
          <p:nvPr/>
        </p:nvSpPr>
        <p:spPr>
          <a:xfrm>
            <a:off x="9013607" y="5904549"/>
            <a:ext cx="3168620" cy="608073"/>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1703" y="0"/>
                </a:moveTo>
                <a:lnTo>
                  <a:pt x="0" y="21096"/>
                </a:lnTo>
                <a:lnTo>
                  <a:pt x="21582" y="21600"/>
                </a:lnTo>
                <a:cubicBezTo>
                  <a:pt x="21589" y="18268"/>
                  <a:pt x="21595" y="14935"/>
                  <a:pt x="21597" y="11603"/>
                </a:cubicBezTo>
                <a:cubicBezTo>
                  <a:pt x="21600" y="7847"/>
                  <a:pt x="21600" y="4092"/>
                  <a:pt x="21596" y="336"/>
                </a:cubicBezTo>
                <a:lnTo>
                  <a:pt x="1703" y="0"/>
                </a:lnTo>
                <a:close/>
              </a:path>
            </a:pathLst>
          </a:custGeom>
          <a:solidFill>
            <a:srgbClr val="2B4F9B"/>
          </a:solidFill>
          <a:ln w="12700">
            <a:miter lim="400000"/>
          </a:ln>
        </p:spPr>
        <p:txBody>
          <a:bodyPr lIns="45719" rIns="45719" anchor="ctr"/>
          <a:lstStyle/>
          <a:p>
            <a:pPr>
              <a:defRPr sz="1200"/>
            </a:pPr>
          </a:p>
        </p:txBody>
      </p:sp>
      <p:sp>
        <p:nvSpPr>
          <p:cNvPr id="361" name="CasellaDiTesto 2"/>
          <p:cNvSpPr txBox="1"/>
          <p:nvPr/>
        </p:nvSpPr>
        <p:spPr>
          <a:xfrm>
            <a:off x="8784864" y="5922136"/>
            <a:ext cx="3778505" cy="5729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ctr">
              <a:defRPr>
                <a:solidFill>
                  <a:srgbClr val="FFFFFF"/>
                </a:solidFill>
              </a:defRPr>
            </a:pPr>
            <a:r>
              <a:t>Daniele De Padova</a:t>
            </a:r>
          </a:p>
          <a:p>
            <a:pPr algn="ctr">
              <a:defRPr sz="1400">
                <a:solidFill>
                  <a:srgbClr val="FFFFFF"/>
                </a:solidFill>
              </a:defRPr>
            </a:pPr>
            <a:r>
              <a:t>Senior Frontend Developer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1"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Selettori composti</a:t>
            </a:r>
          </a:p>
        </p:txBody>
      </p:sp>
      <p:sp>
        <p:nvSpPr>
          <p:cNvPr id="422" name="CasellaDiTesto 6"/>
          <p:cNvSpPr txBox="1"/>
          <p:nvPr/>
        </p:nvSpPr>
        <p:spPr>
          <a:xfrm>
            <a:off x="589644" y="2284729"/>
            <a:ext cx="5010497" cy="371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Per essere più specifici nella selezione, è possibile combinare diversi selettori, attraverso alcuni caratteri speciali:</a:t>
            </a:r>
          </a:p>
          <a:p>
            <a:pPr>
              <a:defRPr sz="1600">
                <a:latin typeface="Montserrat Thin Regular"/>
                <a:ea typeface="Montserrat Thin Regular"/>
                <a:cs typeface="Montserrat Thin Regular"/>
                <a:sym typeface="Montserrat Thin Regular"/>
              </a:defRPr>
            </a:pPr>
          </a:p>
          <a:p>
            <a:pPr lvl="1" marL="541421" indent="-160421">
              <a:buSzPct val="100000"/>
              <a:buChar char="-"/>
              <a:defRPr sz="1600">
                <a:latin typeface="Montserrat Thin Regular"/>
                <a:ea typeface="Montserrat Thin Regular"/>
                <a:cs typeface="Montserrat Thin Regular"/>
                <a:sym typeface="Montserrat Thin Regular"/>
              </a:defRPr>
            </a:pPr>
            <a:r>
              <a:t>Uno </a:t>
            </a:r>
            <a:r>
              <a:rPr>
                <a:latin typeface="Montserrat Thin Bold"/>
                <a:ea typeface="Montserrat Thin Bold"/>
                <a:cs typeface="Montserrat Thin Bold"/>
                <a:sym typeface="Montserrat Thin Bold"/>
              </a:rPr>
              <a:t>spazio bianco</a:t>
            </a:r>
            <a:r>
              <a:t> significa “prendi tutti i secondi selettori che sono discendenti del primo selettore”;</a:t>
            </a:r>
          </a:p>
          <a:p>
            <a:pPr lvl="1" marL="541421" indent="-160421">
              <a:buSzPct val="100000"/>
              <a:buChar char="-"/>
              <a:defRPr sz="1600">
                <a:latin typeface="Montserrat Thin Regular"/>
                <a:ea typeface="Montserrat Thin Regular"/>
                <a:cs typeface="Montserrat Thin Regular"/>
                <a:sym typeface="Montserrat Thin Regular"/>
              </a:defRPr>
            </a:pPr>
            <a:r>
              <a:t>Una </a:t>
            </a:r>
            <a:r>
              <a:rPr>
                <a:latin typeface="Montserrat Thin Bold"/>
                <a:ea typeface="Montserrat Thin Bold"/>
                <a:cs typeface="Montserrat Thin Bold"/>
                <a:sym typeface="Montserrat Thin Bold"/>
              </a:rPr>
              <a:t>&gt;</a:t>
            </a:r>
            <a:r>
              <a:t> identifica il secondo selettore come figlio diretto del primo;</a:t>
            </a:r>
          </a:p>
          <a:p>
            <a:pPr lvl="1" marL="541421" indent="-160421">
              <a:buSzPct val="100000"/>
              <a:buChar char="-"/>
              <a:defRPr sz="1600">
                <a:latin typeface="Montserrat Thin Regular"/>
                <a:ea typeface="Montserrat Thin Regular"/>
                <a:cs typeface="Montserrat Thin Regular"/>
                <a:sym typeface="Montserrat Thin Regular"/>
              </a:defRPr>
            </a:pPr>
            <a:r>
              <a:t>Il </a:t>
            </a:r>
            <a:r>
              <a:rPr>
                <a:latin typeface="Montserrat Thin Bold"/>
                <a:ea typeface="Montserrat Thin Bold"/>
                <a:cs typeface="Montserrat Thin Bold"/>
                <a:sym typeface="Montserrat Thin Bold"/>
              </a:rPr>
              <a:t>+</a:t>
            </a:r>
            <a:r>
              <a:t> identifica il secondo selettore se e solo se il secondo è il “fratello” immediatamente seguente al primo;</a:t>
            </a:r>
          </a:p>
          <a:p>
            <a:pPr lvl="1" marL="541421" indent="-160421">
              <a:buSzPct val="100000"/>
              <a:buChar char="-"/>
              <a:defRPr sz="1600">
                <a:latin typeface="Montserrat Thin Regular"/>
                <a:ea typeface="Montserrat Thin Regular"/>
                <a:cs typeface="Montserrat Thin Regular"/>
                <a:sym typeface="Montserrat Thin Regular"/>
              </a:defRPr>
            </a:pPr>
            <a:r>
              <a:t>La </a:t>
            </a:r>
            <a:r>
              <a:rPr>
                <a:latin typeface="Montserrat Thin Bold"/>
                <a:ea typeface="Montserrat Thin Bold"/>
                <a:cs typeface="Montserrat Thin Bold"/>
                <a:sym typeface="Montserrat Thin Bold"/>
              </a:rPr>
              <a:t>~ </a:t>
            </a:r>
            <a:r>
              <a:t>è come il precedente, ma non è necessario che sia quello immediatamente seguente.</a:t>
            </a:r>
          </a:p>
        </p:txBody>
      </p:sp>
      <p:pic>
        <p:nvPicPr>
          <p:cNvPr id="423" name="filmato-incollato.png" descr="filmato-incollato.png"/>
          <p:cNvPicPr>
            <a:picLocks noChangeAspect="1"/>
          </p:cNvPicPr>
          <p:nvPr/>
        </p:nvPicPr>
        <p:blipFill>
          <a:blip r:embed="rId2">
            <a:extLst/>
          </a:blip>
          <a:stretch>
            <a:fillRect/>
          </a:stretch>
        </p:blipFill>
        <p:spPr>
          <a:xfrm>
            <a:off x="6096000" y="2678305"/>
            <a:ext cx="6096000" cy="150139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Forma"/>
          <p:cNvSpPr/>
          <p:nvPr/>
        </p:nvSpPr>
        <p:spPr>
          <a:xfrm flipH="1">
            <a:off x="-16093" y="387721"/>
            <a:ext cx="3168620" cy="608073"/>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1703" y="0"/>
                </a:moveTo>
                <a:lnTo>
                  <a:pt x="0" y="21096"/>
                </a:lnTo>
                <a:lnTo>
                  <a:pt x="21582" y="21600"/>
                </a:lnTo>
                <a:cubicBezTo>
                  <a:pt x="21589" y="18268"/>
                  <a:pt x="21595" y="14935"/>
                  <a:pt x="21597" y="11603"/>
                </a:cubicBezTo>
                <a:cubicBezTo>
                  <a:pt x="21600" y="7847"/>
                  <a:pt x="21600" y="4092"/>
                  <a:pt x="21596" y="336"/>
                </a:cubicBezTo>
                <a:lnTo>
                  <a:pt x="1703" y="0"/>
                </a:lnTo>
                <a:close/>
              </a:path>
            </a:pathLst>
          </a:custGeom>
          <a:solidFill>
            <a:srgbClr val="FFFFFF"/>
          </a:solidFill>
          <a:ln w="12700">
            <a:miter lim="400000"/>
          </a:ln>
        </p:spPr>
        <p:txBody>
          <a:bodyPr lIns="45719" rIns="45719" anchor="ctr"/>
          <a:lstStyle/>
          <a:p>
            <a:pPr>
              <a:defRPr sz="1200"/>
            </a:pPr>
          </a:p>
        </p:txBody>
      </p:sp>
      <p:sp>
        <p:nvSpPr>
          <p:cNvPr id="426" name="CasellaDiTesto 2"/>
          <p:cNvSpPr txBox="1"/>
          <p:nvPr/>
        </p:nvSpPr>
        <p:spPr>
          <a:xfrm>
            <a:off x="-321035" y="422894"/>
            <a:ext cx="3778504" cy="5729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ctr">
              <a:defRPr>
                <a:solidFill>
                  <a:srgbClr val="2B4F9C"/>
                </a:solidFill>
              </a:defRPr>
            </a:pPr>
            <a:r>
              <a:t>Daniele De Padova</a:t>
            </a:r>
          </a:p>
          <a:p>
            <a:pPr algn="ctr">
              <a:defRPr sz="1400">
                <a:solidFill>
                  <a:srgbClr val="2B4F9C"/>
                </a:solidFill>
              </a:defRPr>
            </a:pPr>
            <a:r>
              <a:t>Senior Frontend Developer</a:t>
            </a:r>
          </a:p>
        </p:txBody>
      </p:sp>
      <p:sp>
        <p:nvSpPr>
          <p:cNvPr id="427" name="Mail: daniele.depadova.dpd@gmail.com…"/>
          <p:cNvSpPr txBox="1"/>
          <p:nvPr/>
        </p:nvSpPr>
        <p:spPr>
          <a:xfrm>
            <a:off x="9451" y="1170705"/>
            <a:ext cx="3904388"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FFFFFF"/>
                </a:solidFill>
                <a:latin typeface="Continuum Light"/>
                <a:ea typeface="Continuum Light"/>
                <a:cs typeface="Continuum Light"/>
                <a:sym typeface="Continuum Light"/>
              </a:defRPr>
            </a:pPr>
            <a:r>
              <a:t>Mail: daniele.depadova.dpd@gmail.com</a:t>
            </a:r>
          </a:p>
          <a:p>
            <a:pPr>
              <a:defRPr>
                <a:solidFill>
                  <a:srgbClr val="FFFFFF"/>
                </a:solidFill>
                <a:latin typeface="Continuum Light"/>
                <a:ea typeface="Continuum Light"/>
                <a:cs typeface="Continuum Light"/>
                <a:sym typeface="Continuum Light"/>
              </a:defRPr>
            </a:pPr>
            <a:r>
              <a:t>LinkedIn: Daniele De Padova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Titolo 2"/>
          <p:cNvSpPr txBox="1"/>
          <p:nvPr>
            <p:ph type="title"/>
          </p:nvPr>
        </p:nvSpPr>
        <p:spPr>
          <a:xfrm>
            <a:off x="858077" y="414240"/>
            <a:ext cx="10515601" cy="2852739"/>
          </a:xfrm>
          <a:prstGeom prst="rect">
            <a:avLst/>
          </a:prstGeom>
        </p:spPr>
        <p:txBody>
          <a:bodyPr/>
          <a:lstStyle/>
          <a:p>
            <a:pPr/>
            <a:r>
              <a:t>Introduzione</a:t>
            </a:r>
          </a:p>
        </p:txBody>
      </p:sp>
      <p:sp>
        <p:nvSpPr>
          <p:cNvPr id="365" name="Segnaposto testo 3"/>
          <p:cNvSpPr txBox="1"/>
          <p:nvPr>
            <p:ph type="body" sz="quarter" idx="1"/>
          </p:nvPr>
        </p:nvSpPr>
        <p:spPr>
          <a:xfrm>
            <a:off x="2111911" y="3429000"/>
            <a:ext cx="7890166" cy="1500188"/>
          </a:xfrm>
          <a:prstGeom prst="rect">
            <a:avLst/>
          </a:prstGeom>
        </p:spPr>
        <p:txBody>
          <a:bodyPr/>
          <a:lstStyle/>
          <a:p>
            <a:pPr/>
            <a:r>
              <a:t>Cos’è il CSS? Qual è il suo scopo?</a:t>
            </a:r>
          </a:p>
        </p:txBody>
      </p:sp>
      <p:sp>
        <p:nvSpPr>
          <p:cNvPr id="366" name="Ovale 5"/>
          <p:cNvSpPr/>
          <p:nvPr/>
        </p:nvSpPr>
        <p:spPr>
          <a:xfrm>
            <a:off x="879902" y="4529389"/>
            <a:ext cx="1480681" cy="1480681"/>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367" name="Ovale 6"/>
          <p:cNvSpPr/>
          <p:nvPr/>
        </p:nvSpPr>
        <p:spPr>
          <a:xfrm>
            <a:off x="3665523" y="4508424"/>
            <a:ext cx="1480681" cy="1480681"/>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368" name="Ovale 7"/>
          <p:cNvSpPr/>
          <p:nvPr/>
        </p:nvSpPr>
        <p:spPr>
          <a:xfrm>
            <a:off x="6662614" y="4573385"/>
            <a:ext cx="1480681" cy="1480682"/>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pic>
        <p:nvPicPr>
          <p:cNvPr id="369" name="sconosciuto.png" descr="sconosciuto.png"/>
          <p:cNvPicPr>
            <a:picLocks noChangeAspect="1"/>
          </p:cNvPicPr>
          <p:nvPr/>
        </p:nvPicPr>
        <p:blipFill>
          <a:blip r:embed="rId2">
            <a:extLst/>
          </a:blip>
          <a:stretch>
            <a:fillRect/>
          </a:stretch>
        </p:blipFill>
        <p:spPr>
          <a:xfrm>
            <a:off x="1010639" y="4660127"/>
            <a:ext cx="1219203" cy="1219203"/>
          </a:xfrm>
          <a:prstGeom prst="rect">
            <a:avLst/>
          </a:prstGeom>
          <a:ln w="12700">
            <a:miter lim="400000"/>
          </a:ln>
        </p:spPr>
      </p:pic>
      <p:sp>
        <p:nvSpPr>
          <p:cNvPr id="370" name="Ovale 7"/>
          <p:cNvSpPr/>
          <p:nvPr/>
        </p:nvSpPr>
        <p:spPr>
          <a:xfrm>
            <a:off x="9871174" y="4534777"/>
            <a:ext cx="1480681" cy="1480681"/>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pic>
        <p:nvPicPr>
          <p:cNvPr id="371" name="Immagine" descr="Immagine"/>
          <p:cNvPicPr>
            <a:picLocks noChangeAspect="1"/>
          </p:cNvPicPr>
          <p:nvPr/>
        </p:nvPicPr>
        <p:blipFill>
          <a:blip r:embed="rId3">
            <a:extLst/>
          </a:blip>
          <a:stretch>
            <a:fillRect/>
          </a:stretch>
        </p:blipFill>
        <p:spPr>
          <a:xfrm>
            <a:off x="3899896" y="4742798"/>
            <a:ext cx="1011933" cy="1011932"/>
          </a:xfrm>
          <a:prstGeom prst="rect">
            <a:avLst/>
          </a:prstGeom>
          <a:ln w="12700">
            <a:miter lim="400000"/>
          </a:ln>
        </p:spPr>
      </p:pic>
      <p:pic>
        <p:nvPicPr>
          <p:cNvPr id="372" name="Immagine" descr="Immagine"/>
          <p:cNvPicPr>
            <a:picLocks noChangeAspect="1"/>
          </p:cNvPicPr>
          <p:nvPr/>
        </p:nvPicPr>
        <p:blipFill>
          <a:blip r:embed="rId4">
            <a:extLst/>
          </a:blip>
          <a:stretch>
            <a:fillRect/>
          </a:stretch>
        </p:blipFill>
        <p:spPr>
          <a:xfrm>
            <a:off x="10170507" y="4828725"/>
            <a:ext cx="882011" cy="882009"/>
          </a:xfrm>
          <a:prstGeom prst="rect">
            <a:avLst/>
          </a:prstGeom>
          <a:ln w="12700">
            <a:miter lim="400000"/>
          </a:ln>
        </p:spPr>
      </p:pic>
      <p:pic>
        <p:nvPicPr>
          <p:cNvPr id="373" name="Immagine" descr="Immagine"/>
          <p:cNvPicPr>
            <a:picLocks noChangeAspect="1"/>
          </p:cNvPicPr>
          <p:nvPr/>
        </p:nvPicPr>
        <p:blipFill>
          <a:blip r:embed="rId5">
            <a:extLst/>
          </a:blip>
          <a:stretch>
            <a:fillRect/>
          </a:stretch>
        </p:blipFill>
        <p:spPr>
          <a:xfrm>
            <a:off x="7044581" y="4763763"/>
            <a:ext cx="716745" cy="101193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32" presetID="23" grpId="1" fill="hold">
                                  <p:stCondLst>
                                    <p:cond delay="0"/>
                                  </p:stCondLst>
                                  <p:iterate type="el" backwards="0">
                                    <p:tmAbs val="0"/>
                                  </p:iterate>
                                  <p:childTnLst>
                                    <p:anim calcmode="lin" valueType="num">
                                      <p:cBhvr>
                                        <p:cTn id="6" dur="1000" fill="hold"/>
                                        <p:tgtEl>
                                          <p:spTgt spid="373"/>
                                        </p:tgtEl>
                                        <p:attrNameLst>
                                          <p:attrName>ppt_w</p:attrName>
                                        </p:attrNameLst>
                                      </p:cBhvr>
                                      <p:tavLst>
                                        <p:tav tm="0">
                                          <p:val>
                                            <p:strVal val="ppt_w"/>
                                          </p:val>
                                        </p:tav>
                                        <p:tav tm="100000">
                                          <p:val>
                                            <p:fltVal val="0"/>
                                          </p:val>
                                        </p:tav>
                                      </p:tavLst>
                                    </p:anim>
                                    <p:anim calcmode="lin" valueType="num">
                                      <p:cBhvr>
                                        <p:cTn id="7" dur="1000" fill="hold"/>
                                        <p:tgtEl>
                                          <p:spTgt spid="373"/>
                                        </p:tgtEl>
                                        <p:attrNameLst>
                                          <p:attrName>ppt_h</p:attrName>
                                        </p:attrNameLst>
                                      </p:cBhvr>
                                      <p:tavLst>
                                        <p:tav tm="0">
                                          <p:val>
                                            <p:strVal val="ppt_h"/>
                                          </p:val>
                                        </p:tav>
                                        <p:tav tm="100000">
                                          <p:val>
                                            <p:fltVal val="0"/>
                                          </p:val>
                                        </p:tav>
                                      </p:tavLst>
                                    </p:anim>
                                    <p:set>
                                      <p:cBhvr>
                                        <p:cTn id="8" fill="hold">
                                          <p:stCondLst>
                                            <p:cond delay="999"/>
                                          </p:stCondLst>
                                        </p:cTn>
                                        <p:tgtEl>
                                          <p:spTgt spid="3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3"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6" name="CasellaDiTesto 7"/>
          <p:cNvSpPr txBox="1"/>
          <p:nvPr/>
        </p:nvSpPr>
        <p:spPr>
          <a:xfrm>
            <a:off x="5651022" y="1039164"/>
            <a:ext cx="3827418"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CSS: Cascade StyleSheet</a:t>
            </a:r>
          </a:p>
        </p:txBody>
      </p:sp>
      <p:sp>
        <p:nvSpPr>
          <p:cNvPr id="377" name="CasellaDiTesto 8"/>
          <p:cNvSpPr txBox="1"/>
          <p:nvPr/>
        </p:nvSpPr>
        <p:spPr>
          <a:xfrm>
            <a:off x="5676422" y="2094230"/>
            <a:ext cx="5010497" cy="250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Il CSS è un linguaggio di stilizzazione, utilizzato per personalizzare l’aspetto delle pagine web.</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Questo linguaggio, che rappresenta un insieme di regole, è nato per unificare tutti i diversi metodi di personalizzazione proprietari dei primi browser.</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Esso è gestito dal </a:t>
            </a:r>
            <a:r>
              <a:rPr>
                <a:latin typeface="Montserrat Thin Bold"/>
                <a:ea typeface="Montserrat Thin Bold"/>
                <a:cs typeface="Montserrat Thin Bold"/>
                <a:sym typeface="Montserrat Thin Bold"/>
              </a:rPr>
              <a:t>W3C</a:t>
            </a:r>
            <a:r>
              <a:t>, ed alla data odierna è arrivato alla sua versione </a:t>
            </a:r>
            <a:r>
              <a:rPr>
                <a:latin typeface="Montserrat Thin Bold"/>
                <a:ea typeface="Montserrat Thin Bold"/>
                <a:cs typeface="Montserrat Thin Bold"/>
                <a:sym typeface="Montserrat Thin Bold"/>
              </a:rPr>
              <a:t>3</a:t>
            </a:r>
            <a:r>
              <a:t>.</a:t>
            </a:r>
          </a:p>
        </p:txBody>
      </p:sp>
      <p:pic>
        <p:nvPicPr>
          <p:cNvPr id="378" name="Immagine" descr="Immagine"/>
          <p:cNvPicPr>
            <a:picLocks noChangeAspect="1"/>
          </p:cNvPicPr>
          <p:nvPr/>
        </p:nvPicPr>
        <p:blipFill>
          <a:blip r:embed="rId2">
            <a:extLst/>
          </a:blip>
          <a:stretch>
            <a:fillRect/>
          </a:stretch>
        </p:blipFill>
        <p:spPr>
          <a:xfrm>
            <a:off x="1519372" y="1847849"/>
            <a:ext cx="2239838" cy="31623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32" presetID="23" grpId="1" fill="hold">
                                  <p:stCondLst>
                                    <p:cond delay="0"/>
                                  </p:stCondLst>
                                  <p:iterate type="el" backwards="0">
                                    <p:tmAbs val="0"/>
                                  </p:iterate>
                                  <p:childTnLst>
                                    <p:anim calcmode="lin" valueType="num">
                                      <p:cBhvr>
                                        <p:cTn id="6" dur="1000" fill="hold"/>
                                        <p:tgtEl>
                                          <p:spTgt spid="378"/>
                                        </p:tgtEl>
                                        <p:attrNameLst>
                                          <p:attrName>ppt_w</p:attrName>
                                        </p:attrNameLst>
                                      </p:cBhvr>
                                      <p:tavLst>
                                        <p:tav tm="0">
                                          <p:val>
                                            <p:strVal val="ppt_w"/>
                                          </p:val>
                                        </p:tav>
                                        <p:tav tm="100000">
                                          <p:val>
                                            <p:fltVal val="0"/>
                                          </p:val>
                                        </p:tav>
                                      </p:tavLst>
                                    </p:anim>
                                    <p:anim calcmode="lin" valueType="num">
                                      <p:cBhvr>
                                        <p:cTn id="7" dur="1000" fill="hold"/>
                                        <p:tgtEl>
                                          <p:spTgt spid="378"/>
                                        </p:tgtEl>
                                        <p:attrNameLst>
                                          <p:attrName>ppt_h</p:attrName>
                                        </p:attrNameLst>
                                      </p:cBhvr>
                                      <p:tavLst>
                                        <p:tav tm="0">
                                          <p:val>
                                            <p:strVal val="ppt_h"/>
                                          </p:val>
                                        </p:tav>
                                        <p:tav tm="100000">
                                          <p:val>
                                            <p:fltVal val="0"/>
                                          </p:val>
                                        </p:tav>
                                      </p:tavLst>
                                    </p:anim>
                                    <p:set>
                                      <p:cBhvr>
                                        <p:cTn id="8" fill="hold">
                                          <p:stCondLst>
                                            <p:cond delay="999"/>
                                          </p:stCondLst>
                                        </p:cTn>
                                        <p:tgtEl>
                                          <p:spTgt spid="3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8"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1" name="Ovale 5"/>
          <p:cNvSpPr/>
          <p:nvPr/>
        </p:nvSpPr>
        <p:spPr>
          <a:xfrm>
            <a:off x="1371551" y="2246713"/>
            <a:ext cx="1480677" cy="1480677"/>
          </a:xfrm>
          <a:prstGeom prst="ellipse">
            <a:avLst/>
          </a:prstGeom>
          <a:solidFill>
            <a:srgbClr val="F2F2F2"/>
          </a:solidFill>
          <a:ln w="12700">
            <a:miter lim="400000"/>
          </a:ln>
          <a:extLst>
            <a:ext uri="{C572A759-6A51-4108-AA02-DFA0A04FC94B}">
              <ma14:wrappingTextBoxFlag xmlns:ma14="http://schemas.microsoft.com/office/mac/drawingml/2011/main" val="1"/>
            </a:ext>
          </a:extLst>
        </p:spPr>
        <p:txBody>
          <a:bodyPr lIns="45719" rIns="45719" anchor="ctr"/>
          <a:lstStyle>
            <a:lvl1pPr algn="ctr">
              <a:lnSpc>
                <a:spcPct val="90000"/>
              </a:lnSpc>
              <a:defRPr sz="4000">
                <a:latin typeface="Continuum Medium"/>
                <a:ea typeface="Continuum Medium"/>
                <a:cs typeface="Continuum Medium"/>
                <a:sym typeface="Continuum Medium"/>
              </a:defRPr>
            </a:lvl1pPr>
          </a:lstStyle>
          <a:p>
            <a:pPr/>
            <a:r>
              <a:t>#</a:t>
            </a:r>
          </a:p>
        </p:txBody>
      </p:sp>
      <p:sp>
        <p:nvSpPr>
          <p:cNvPr id="382" name="Ovale 6"/>
          <p:cNvSpPr/>
          <p:nvPr/>
        </p:nvSpPr>
        <p:spPr>
          <a:xfrm>
            <a:off x="4027625" y="2225748"/>
            <a:ext cx="1480677" cy="1480677"/>
          </a:xfrm>
          <a:prstGeom prst="ellipse">
            <a:avLst/>
          </a:prstGeom>
          <a:solidFill>
            <a:srgbClr val="F2F2F2"/>
          </a:solidFill>
          <a:ln w="12700">
            <a:miter lim="400000"/>
          </a:ln>
        </p:spPr>
        <p:txBody>
          <a:bodyPr lIns="45719" rIns="45719" anchor="ctr"/>
          <a:lstStyle/>
          <a:p>
            <a:pPr algn="ctr">
              <a:defRPr>
                <a:solidFill>
                  <a:srgbClr val="FFFFFF"/>
                </a:solidFill>
              </a:defRPr>
            </a:pPr>
          </a:p>
        </p:txBody>
      </p:sp>
      <p:sp>
        <p:nvSpPr>
          <p:cNvPr id="383" name="Ovale 7"/>
          <p:cNvSpPr/>
          <p:nvPr/>
        </p:nvSpPr>
        <p:spPr>
          <a:xfrm>
            <a:off x="6683699" y="2265973"/>
            <a:ext cx="1480677" cy="1480677"/>
          </a:xfrm>
          <a:prstGeom prst="ellipse">
            <a:avLst/>
          </a:prstGeom>
          <a:solidFill>
            <a:srgbClr val="F2F2F2"/>
          </a:solidFill>
          <a:ln w="12700">
            <a:miter lim="400000"/>
          </a:ln>
        </p:spPr>
        <p:txBody>
          <a:bodyPr lIns="45719" rIns="45719" anchor="ctr"/>
          <a:lstStyle/>
          <a:p>
            <a:pPr algn="ctr">
              <a:defRPr>
                <a:solidFill>
                  <a:srgbClr val="FFFFFF"/>
                </a:solidFill>
              </a:defRPr>
            </a:pPr>
          </a:p>
        </p:txBody>
      </p:sp>
      <p:sp>
        <p:nvSpPr>
          <p:cNvPr id="384" name="Ovale 8"/>
          <p:cNvSpPr/>
          <p:nvPr/>
        </p:nvSpPr>
        <p:spPr>
          <a:xfrm>
            <a:off x="9339773" y="2246713"/>
            <a:ext cx="1480677" cy="1480677"/>
          </a:xfrm>
          <a:prstGeom prst="ellipse">
            <a:avLst/>
          </a:prstGeom>
          <a:solidFill>
            <a:srgbClr val="F2F2F2"/>
          </a:solidFill>
          <a:ln w="12700">
            <a:miter lim="400000"/>
          </a:ln>
        </p:spPr>
        <p:txBody>
          <a:bodyPr lIns="45719" rIns="45719" anchor="ctr"/>
          <a:lstStyle/>
          <a:p>
            <a:pPr algn="ctr">
              <a:defRPr>
                <a:solidFill>
                  <a:srgbClr val="FFFFFF"/>
                </a:solidFill>
              </a:defRPr>
            </a:pPr>
          </a:p>
        </p:txBody>
      </p:sp>
      <p:sp>
        <p:nvSpPr>
          <p:cNvPr id="385" name="CasellaDiTesto 13"/>
          <p:cNvSpPr txBox="1"/>
          <p:nvPr/>
        </p:nvSpPr>
        <p:spPr>
          <a:xfrm>
            <a:off x="1160081" y="4007064"/>
            <a:ext cx="1903615"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Selettori</a:t>
            </a:r>
          </a:p>
        </p:txBody>
      </p:sp>
      <p:sp>
        <p:nvSpPr>
          <p:cNvPr id="386" name="CasellaDiTesto 14"/>
          <p:cNvSpPr txBox="1"/>
          <p:nvPr/>
        </p:nvSpPr>
        <p:spPr>
          <a:xfrm>
            <a:off x="3816156" y="4007064"/>
            <a:ext cx="1903615"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Pseudo-selettori</a:t>
            </a:r>
          </a:p>
        </p:txBody>
      </p:sp>
      <p:sp>
        <p:nvSpPr>
          <p:cNvPr id="387" name="CasellaDiTesto 15"/>
          <p:cNvSpPr txBox="1"/>
          <p:nvPr/>
        </p:nvSpPr>
        <p:spPr>
          <a:xfrm>
            <a:off x="6472230" y="4007064"/>
            <a:ext cx="1903615"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Pseudo-elementi</a:t>
            </a:r>
          </a:p>
        </p:txBody>
      </p:sp>
      <p:sp>
        <p:nvSpPr>
          <p:cNvPr id="388" name="CasellaDiTesto 16"/>
          <p:cNvSpPr txBox="1"/>
          <p:nvPr/>
        </p:nvSpPr>
        <p:spPr>
          <a:xfrm>
            <a:off x="9128304" y="4001367"/>
            <a:ext cx="1903615"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Variabili</a:t>
            </a:r>
          </a:p>
        </p:txBody>
      </p:sp>
      <p:sp>
        <p:nvSpPr>
          <p:cNvPr id="389"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CSS: Concetti fondamentali</a:t>
            </a:r>
          </a:p>
        </p:txBody>
      </p:sp>
      <p:sp>
        <p:nvSpPr>
          <p:cNvPr id="390" name=":nth"/>
          <p:cNvSpPr txBox="1"/>
          <p:nvPr/>
        </p:nvSpPr>
        <p:spPr>
          <a:xfrm>
            <a:off x="4455012" y="2698116"/>
            <a:ext cx="653188"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90000"/>
              </a:lnSpc>
              <a:defRPr sz="2800">
                <a:latin typeface="Continuum Medium"/>
                <a:ea typeface="Continuum Medium"/>
                <a:cs typeface="Continuum Medium"/>
                <a:sym typeface="Continuum Medium"/>
              </a:defRPr>
            </a:lvl1pPr>
          </a:lstStyle>
          <a:p>
            <a:pPr/>
            <a:r>
              <a:t>:nth</a:t>
            </a:r>
          </a:p>
        </p:txBody>
      </p:sp>
      <p:sp>
        <p:nvSpPr>
          <p:cNvPr id="391" name="::before"/>
          <p:cNvSpPr txBox="1"/>
          <p:nvPr/>
        </p:nvSpPr>
        <p:spPr>
          <a:xfrm>
            <a:off x="6820254" y="2698116"/>
            <a:ext cx="1207568"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90000"/>
              </a:lnSpc>
              <a:defRPr sz="2800">
                <a:latin typeface="Continuum Medium"/>
                <a:ea typeface="Continuum Medium"/>
                <a:cs typeface="Continuum Medium"/>
                <a:sym typeface="Continuum Medium"/>
              </a:defRPr>
            </a:lvl1pPr>
          </a:lstStyle>
          <a:p>
            <a:pPr/>
            <a:r>
              <a:t>::before</a:t>
            </a:r>
          </a:p>
        </p:txBody>
      </p:sp>
      <p:sp>
        <p:nvSpPr>
          <p:cNvPr id="392" name="var"/>
          <p:cNvSpPr txBox="1"/>
          <p:nvPr/>
        </p:nvSpPr>
        <p:spPr>
          <a:xfrm>
            <a:off x="9793878" y="2698116"/>
            <a:ext cx="572466"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90000"/>
              </a:lnSpc>
              <a:defRPr sz="2800">
                <a:latin typeface="Continuum Medium"/>
                <a:ea typeface="Continuum Medium"/>
                <a:cs typeface="Continuum Medium"/>
                <a:sym typeface="Continuum Medium"/>
              </a:defRPr>
            </a:lvl1pPr>
          </a:lstStyle>
          <a:p>
            <a:pPr/>
            <a:r>
              <a:t>var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5"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Selettori</a:t>
            </a:r>
          </a:p>
        </p:txBody>
      </p:sp>
      <p:sp>
        <p:nvSpPr>
          <p:cNvPr id="396" name="CasellaDiTesto 6"/>
          <p:cNvSpPr txBox="1"/>
          <p:nvPr/>
        </p:nvSpPr>
        <p:spPr>
          <a:xfrm>
            <a:off x="589644" y="2284729"/>
            <a:ext cx="5010497" cy="2263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Primo per importanza, troviamo i </a:t>
            </a:r>
            <a:r>
              <a:rPr>
                <a:latin typeface="Montserrat Thin Bold"/>
                <a:ea typeface="Montserrat Thin Bold"/>
                <a:cs typeface="Montserrat Thin Bold"/>
                <a:sym typeface="Montserrat Thin Bold"/>
              </a:rPr>
              <a:t>selettori</a:t>
            </a:r>
            <a:r>
              <a:t>. Questi possono essere di diverse tipologie, ma i principali sono:</a:t>
            </a:r>
          </a:p>
          <a:p>
            <a:pPr>
              <a:defRPr sz="1600">
                <a:latin typeface="Montserrat Thin Regular"/>
                <a:ea typeface="Montserrat Thin Regular"/>
                <a:cs typeface="Montserrat Thin Regular"/>
                <a:sym typeface="Montserrat Thin Regular"/>
              </a:defRPr>
            </a:pPr>
          </a:p>
          <a:p>
            <a:pPr lvl="1" marL="541421" indent="-160421">
              <a:buSzPct val="100000"/>
              <a:buChar char="-"/>
              <a:defRPr sz="1600">
                <a:latin typeface="Montserrat Thin Regular"/>
                <a:ea typeface="Montserrat Thin Regular"/>
                <a:cs typeface="Montserrat Thin Regular"/>
                <a:sym typeface="Montserrat Thin Regular"/>
              </a:defRPr>
            </a:pPr>
            <a:r>
              <a:t>Selettore di elemento, ossia di un tag;</a:t>
            </a:r>
          </a:p>
          <a:p>
            <a:pPr lvl="1" marL="541421" indent="-160421">
              <a:buSzPct val="100000"/>
              <a:buChar char="-"/>
              <a:defRPr sz="1600">
                <a:latin typeface="Montserrat Thin Regular"/>
                <a:ea typeface="Montserrat Thin Regular"/>
                <a:cs typeface="Montserrat Thin Regular"/>
                <a:sym typeface="Montserrat Thin Regular"/>
              </a:defRPr>
            </a:pPr>
            <a:r>
              <a:t>Selettore di classe;</a:t>
            </a:r>
          </a:p>
          <a:p>
            <a:pPr lvl="1" marL="541421" indent="-160421">
              <a:buSzPct val="100000"/>
              <a:buChar char="-"/>
              <a:defRPr sz="1600">
                <a:latin typeface="Montserrat Thin Regular"/>
                <a:ea typeface="Montserrat Thin Regular"/>
                <a:cs typeface="Montserrat Thin Regular"/>
                <a:sym typeface="Montserrat Thin Regular"/>
              </a:defRPr>
            </a:pPr>
            <a:r>
              <a:t>Selettore di ID;</a:t>
            </a:r>
          </a:p>
          <a:p>
            <a:pPr lvl="1" marL="541421" indent="-160421">
              <a:buSzPct val="100000"/>
              <a:buChar char="-"/>
              <a:defRPr sz="1600">
                <a:latin typeface="Montserrat Thin Regular"/>
                <a:ea typeface="Montserrat Thin Regular"/>
                <a:cs typeface="Montserrat Thin Regular"/>
                <a:sym typeface="Montserrat Thin Regular"/>
              </a:defRPr>
            </a:pPr>
            <a:r>
              <a:t>Selettore di attributo, ovvero gli attributi presenti sui vari tag.</a:t>
            </a:r>
          </a:p>
        </p:txBody>
      </p:sp>
      <p:pic>
        <p:nvPicPr>
          <p:cNvPr id="397" name="filmato-incollato.png" descr="filmato-incollato.png"/>
          <p:cNvPicPr>
            <a:picLocks noChangeAspect="1"/>
          </p:cNvPicPr>
          <p:nvPr/>
        </p:nvPicPr>
        <p:blipFill>
          <a:blip r:embed="rId2">
            <a:extLst/>
          </a:blip>
          <a:stretch>
            <a:fillRect/>
          </a:stretch>
        </p:blipFill>
        <p:spPr>
          <a:xfrm>
            <a:off x="6096000" y="2689593"/>
            <a:ext cx="6096001" cy="147881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0"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Pseudo-selettori</a:t>
            </a:r>
          </a:p>
        </p:txBody>
      </p:sp>
      <p:sp>
        <p:nvSpPr>
          <p:cNvPr id="401" name="CasellaDiTesto 6"/>
          <p:cNvSpPr txBox="1"/>
          <p:nvPr/>
        </p:nvSpPr>
        <p:spPr>
          <a:xfrm>
            <a:off x="589644" y="2284729"/>
            <a:ext cx="5010497" cy="202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Secondi troviamo gli pseudo-selettori, ossia “informazioni” aggiuntive da aggiungere ai normali selettori.</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Abbiamo esempi come </a:t>
            </a:r>
            <a:r>
              <a:rPr>
                <a:latin typeface="Montserrat Thin Bold"/>
                <a:ea typeface="Montserrat Thin Bold"/>
                <a:cs typeface="Montserrat Thin Bold"/>
                <a:sym typeface="Montserrat Thin Bold"/>
              </a:rPr>
              <a:t>:nth-child</a:t>
            </a:r>
            <a:r>
              <a:t>, il quale esplicita che il selettore in questione (</a:t>
            </a:r>
            <a:r>
              <a:rPr>
                <a:latin typeface="Montserrat Thin Bold"/>
                <a:ea typeface="Montserrat Thin Bold"/>
                <a:cs typeface="Montserrat Thin Bold"/>
                <a:sym typeface="Montserrat Thin Bold"/>
              </a:rPr>
              <a:t>div </a:t>
            </a:r>
            <a:r>
              <a:t>nell’esempio) deve </a:t>
            </a:r>
            <a:r>
              <a:rPr>
                <a:latin typeface="Montserrat Thin Bold"/>
                <a:ea typeface="Montserrat Thin Bold"/>
                <a:cs typeface="Montserrat Thin Bold"/>
                <a:sym typeface="Montserrat Thin Bold"/>
              </a:rPr>
              <a:t>anche</a:t>
            </a:r>
            <a:r>
              <a:t> essere il figlio n di suo padre.</a:t>
            </a:r>
          </a:p>
        </p:txBody>
      </p:sp>
      <p:pic>
        <p:nvPicPr>
          <p:cNvPr id="402" name="filmato-incollato.png" descr="filmato-incollato.png"/>
          <p:cNvPicPr>
            <a:picLocks noChangeAspect="1"/>
          </p:cNvPicPr>
          <p:nvPr/>
        </p:nvPicPr>
        <p:blipFill>
          <a:blip r:embed="rId2">
            <a:extLst/>
          </a:blip>
          <a:stretch>
            <a:fillRect/>
          </a:stretch>
        </p:blipFill>
        <p:spPr>
          <a:xfrm>
            <a:off x="6127403" y="2103234"/>
            <a:ext cx="6033193" cy="265153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5"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Pseudo-elementi</a:t>
            </a:r>
          </a:p>
        </p:txBody>
      </p:sp>
      <p:sp>
        <p:nvSpPr>
          <p:cNvPr id="406" name="CasellaDiTesto 6"/>
          <p:cNvSpPr txBox="1"/>
          <p:nvPr/>
        </p:nvSpPr>
        <p:spPr>
          <a:xfrm>
            <a:off x="589644" y="2284729"/>
            <a:ext cx="5010497" cy="2745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Infine troviamo gli pseudo-elementi. Queste sono sempre informazioni aggiuntive, ma diverse dalle prima.</a:t>
            </a:r>
            <a:br/>
            <a:r>
              <a:t>Bensì rappresentano elementi figli del selettore e </a:t>
            </a:r>
            <a:r>
              <a:rPr>
                <a:latin typeface="Montserrat Thin Bold"/>
                <a:ea typeface="Montserrat Thin Bold"/>
                <a:cs typeface="Montserrat Thin Bold"/>
                <a:sym typeface="Montserrat Thin Bold"/>
              </a:rPr>
              <a:t>non sono direttamente ispezionabili </a:t>
            </a:r>
            <a:r>
              <a:t>in console, ma sono messi a disposizione per un’ulteriore personalizzazione.</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Si distinguono dagli pseudo-selettori poiché utilizzano due coppie di doppi punti invece di una sola coppia.</a:t>
            </a:r>
          </a:p>
        </p:txBody>
      </p:sp>
      <p:pic>
        <p:nvPicPr>
          <p:cNvPr id="407" name="filmato-incollato.png" descr="filmato-incollato.png"/>
          <p:cNvPicPr>
            <a:picLocks noChangeAspect="1"/>
          </p:cNvPicPr>
          <p:nvPr/>
        </p:nvPicPr>
        <p:blipFill>
          <a:blip r:embed="rId2">
            <a:extLst/>
          </a:blip>
          <a:stretch>
            <a:fillRect/>
          </a:stretch>
        </p:blipFill>
        <p:spPr>
          <a:xfrm>
            <a:off x="6095999" y="2187222"/>
            <a:ext cx="6096001" cy="248355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0"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Variabili</a:t>
            </a:r>
          </a:p>
        </p:txBody>
      </p:sp>
      <p:sp>
        <p:nvSpPr>
          <p:cNvPr id="411" name="Fuori dal concetto di “selettore” troviamo invece le variabili.…"/>
          <p:cNvSpPr txBox="1"/>
          <p:nvPr/>
        </p:nvSpPr>
        <p:spPr>
          <a:xfrm>
            <a:off x="577209" y="1079004"/>
            <a:ext cx="11037582"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latin typeface="Montserrat Thin Regular"/>
                <a:ea typeface="Montserrat Thin Regular"/>
                <a:cs typeface="Montserrat Thin Regular"/>
                <a:sym typeface="Montserrat Thin Regular"/>
              </a:defRPr>
            </a:pPr>
            <a:r>
              <a:t>Fuori dal concetto di “selettore” troviamo invece le variabili.</a:t>
            </a:r>
          </a:p>
          <a:p>
            <a:pPr>
              <a:defRPr>
                <a:latin typeface="Montserrat Thin Regular"/>
                <a:ea typeface="Montserrat Thin Regular"/>
                <a:cs typeface="Montserrat Thin Regular"/>
                <a:sym typeface="Montserrat Thin Regular"/>
              </a:defRPr>
            </a:pPr>
          </a:p>
          <a:p>
            <a:pPr>
              <a:defRPr>
                <a:latin typeface="Montserrat Thin Regular"/>
                <a:ea typeface="Montserrat Thin Regular"/>
                <a:cs typeface="Montserrat Thin Regular"/>
                <a:sym typeface="Montserrat Thin Regular"/>
              </a:defRPr>
            </a:pPr>
            <a:r>
              <a:t>Esse prendono spunto dai linguaggi di programmazione, e possono essere, come in questi ultimi, locali o globali.</a:t>
            </a:r>
          </a:p>
        </p:txBody>
      </p:sp>
      <p:pic>
        <p:nvPicPr>
          <p:cNvPr id="412" name="filmato-incollato.png" descr="filmato-incollato.png"/>
          <p:cNvPicPr>
            <a:picLocks noChangeAspect="1"/>
          </p:cNvPicPr>
          <p:nvPr/>
        </p:nvPicPr>
        <p:blipFill>
          <a:blip r:embed="rId2">
            <a:extLst/>
          </a:blip>
          <a:stretch>
            <a:fillRect/>
          </a:stretch>
        </p:blipFill>
        <p:spPr>
          <a:xfrm>
            <a:off x="572873" y="3300349"/>
            <a:ext cx="4749801" cy="2032001"/>
          </a:xfrm>
          <a:prstGeom prst="rect">
            <a:avLst/>
          </a:prstGeom>
          <a:ln w="12700">
            <a:miter lim="400000"/>
          </a:ln>
        </p:spPr>
      </p:pic>
      <p:pic>
        <p:nvPicPr>
          <p:cNvPr id="413" name="filmato-incollato.png" descr="filmato-incollato.png"/>
          <p:cNvPicPr>
            <a:picLocks noChangeAspect="1"/>
          </p:cNvPicPr>
          <p:nvPr/>
        </p:nvPicPr>
        <p:blipFill>
          <a:blip r:embed="rId3">
            <a:extLst/>
          </a:blip>
          <a:stretch>
            <a:fillRect/>
          </a:stretch>
        </p:blipFill>
        <p:spPr>
          <a:xfrm>
            <a:off x="7295493" y="3300349"/>
            <a:ext cx="4484414" cy="20320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6" name="CasellaDiTesto 3"/>
          <p:cNvSpPr txBox="1"/>
          <p:nvPr/>
        </p:nvSpPr>
        <p:spPr>
          <a:xfrm>
            <a:off x="6869442" y="2056130"/>
            <a:ext cx="4588871" cy="2745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Un selettore può contenere diversi set di istruzioni CSS, come ad esempio informazioni sui colori, bordi e così via</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Inoltre, come visto nella slide precedente, può anche contenere delle variabili.</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Non può, invece, contenere altri elementi. Per specificare un legame di parentela, saranno utilizzati i cosiddetti </a:t>
            </a:r>
            <a:r>
              <a:rPr>
                <a:latin typeface="Montserrat Thin Bold"/>
                <a:ea typeface="Montserrat Thin Bold"/>
                <a:cs typeface="Montserrat Thin Bold"/>
                <a:sym typeface="Montserrat Thin Bold"/>
              </a:rPr>
              <a:t>selettori composti</a:t>
            </a:r>
            <a:r>
              <a:t>.</a:t>
            </a:r>
          </a:p>
        </p:txBody>
      </p:sp>
      <p:sp>
        <p:nvSpPr>
          <p:cNvPr id="417" name="CasellaDiTesto 7"/>
          <p:cNvSpPr txBox="1"/>
          <p:nvPr/>
        </p:nvSpPr>
        <p:spPr>
          <a:xfrm>
            <a:off x="261530" y="1147406"/>
            <a:ext cx="4949483" cy="110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latin typeface="Continuum Medium"/>
                <a:ea typeface="Continuum Medium"/>
                <a:cs typeface="Continuum Medium"/>
                <a:sym typeface="Continuum Medium"/>
              </a:defRPr>
            </a:lvl1pPr>
          </a:lstStyle>
          <a:p>
            <a:pPr/>
            <a:r>
              <a:t>Cosa può contenere un selettore?</a:t>
            </a:r>
          </a:p>
        </p:txBody>
      </p:sp>
      <p:pic>
        <p:nvPicPr>
          <p:cNvPr id="418" name="sconosciuto.png" descr="sconosciuto.png"/>
          <p:cNvPicPr>
            <a:picLocks noChangeAspect="1"/>
          </p:cNvPicPr>
          <p:nvPr/>
        </p:nvPicPr>
        <p:blipFill>
          <a:blip r:embed="rId2">
            <a:extLst/>
          </a:blip>
          <a:stretch>
            <a:fillRect/>
          </a:stretch>
        </p:blipFill>
        <p:spPr>
          <a:xfrm>
            <a:off x="2126671" y="2938323"/>
            <a:ext cx="1219201" cy="12192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ema di Office">
  <a:themeElements>
    <a:clrScheme name="Tema di Office">
      <a:dk1>
        <a:srgbClr val="000000"/>
      </a:dk1>
      <a:lt1>
        <a:srgbClr val="244EA4"/>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i Office">
      <a:majorFont>
        <a:latin typeface="Helvetica"/>
        <a:ea typeface="Helvetica"/>
        <a:cs typeface="Helvetica"/>
      </a:majorFont>
      <a:minorFont>
        <a:latin typeface="Calibri"/>
        <a:ea typeface="Calibri"/>
        <a:cs typeface="Calibri"/>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ema di Office">
  <a:themeElements>
    <a:clrScheme name="Tema di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i Office">
      <a:majorFont>
        <a:latin typeface="Helvetica"/>
        <a:ea typeface="Helvetica"/>
        <a:cs typeface="Helvetica"/>
      </a:majorFont>
      <a:minorFont>
        <a:latin typeface="Calibri"/>
        <a:ea typeface="Calibri"/>
        <a:cs typeface="Calibri"/>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